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76" r:id="rId4"/>
    <p:sldId id="268" r:id="rId5"/>
    <p:sldId id="270" r:id="rId6"/>
    <p:sldId id="271" r:id="rId7"/>
    <p:sldId id="272" r:id="rId8"/>
    <p:sldId id="277" r:id="rId9"/>
    <p:sldId id="279" r:id="rId10"/>
    <p:sldId id="262" r:id="rId11"/>
    <p:sldId id="263" r:id="rId12"/>
    <p:sldId id="278" r:id="rId13"/>
    <p:sldId id="260" r:id="rId14"/>
    <p:sldId id="274" r:id="rId15"/>
    <p:sldId id="275" r:id="rId16"/>
    <p:sldId id="266" r:id="rId17"/>
    <p:sldId id="280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57" d="100"/>
          <a:sy n="57" d="100"/>
        </p:scale>
        <p:origin x="58" y="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FE3833-65C1-488F-91BF-1F6465D5C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101CC07-02B9-4FB8-A6B5-F5EE08A8E6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880C5-5536-49CE-B394-5D0436E5E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BEF092-C0F2-466E-8E38-CBC3CFC43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21F18D-F927-4EA4-B281-51B5BECDC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258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A11B6F-4DBD-4AF8-B7D5-EC509D709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12A0A5-1104-474C-90BD-416F3395DF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A63976-FB1B-43F4-B46C-508460F09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CFE0BC-EA0F-41DD-A9C4-04E6C4528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BE4B7E-3C65-4A51-B79A-35B1D2C0F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7857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9CB446-07F7-4734-A4C1-7B1CDE7D64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322778-99B6-412F-ABD5-41B6174E38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5BA1F6-0F9F-4B2A-9106-7CA481A07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D9F36C-0FFE-4F05-85A5-5733DDEBE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68EB72-4BDC-4539-97B0-177161FE6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2896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9761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9B9D7A-56D7-45E3-A830-0EEF3C174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519B96-EC09-48B8-B5C8-981355648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D356C7-037A-48D1-ABAA-D8A5D278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92409-A5A0-487B-B475-618A26FBD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0533D4-0837-4B0D-9256-204936C80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9102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0F32F5-7394-4E15-A2C2-2D272B93A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8079CA-7771-46EA-BC6F-ECF55AB820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77BF04-6DCA-4E4F-94E4-2EC8B916F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C7741B-6F50-40AB-B457-E3A79B140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905EB3-3FE3-40F6-996E-D52BA0932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699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239C3-4ED7-4BE7-9D44-ABA928145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4CB4C3-ADD8-4FE6-835C-207FCD8C6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AB57E-C773-4A8F-9795-722AB78CF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29D4A4-5046-47D6-B3EE-AA033F722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F090D4-7D76-4102-9B79-55C449862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5A43CE-20F4-458B-8E56-A58B407A0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905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A0795-F554-4EE8-AE9A-0F33539EE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184823-7CA5-4108-A5CA-684D71205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1320D1-8683-4225-A52B-08E703CC8B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0B457C-18E5-4EF1-924D-793516E519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FB2C44C-6EB3-4829-A38E-51E19D18B2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ED8D37-8A64-4AE0-94EB-43AF6E52E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B1A8F6-93F8-4EDF-8063-71AED3FFF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4E78C14-357A-4DFE-9218-003B4B64A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810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419A74-581A-41D7-8201-14D9F4B50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9C6FCD-CF3C-481A-AD24-7AC23E593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C88E7EE-5C0E-4791-8CDB-44B290FE7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D25A99-621F-43FE-9B21-1C10F217B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506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FC303B-527A-4300-8B56-CA4893CE2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8EA67B-5882-453A-AC36-370AF0B0B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91C921E-EE64-498E-BE07-5C4BF698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5296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7C6E26-1A04-4BD6-A705-562947DB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A15298-A00B-405D-A1C8-658C75C9A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B7910F2-8D51-4A9C-A01A-A69ADBEA6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7729A5-C9B4-45F4-83D5-4E7C30907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58C65A-17F9-4973-9956-2593CC6C7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20F4F4-BF90-4999-85A4-26804F172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530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2EEAB3-2426-453E-AC65-4B5C79CED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4F065C-9D87-4915-AE68-72400CF3CF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0312B3A-0ADB-4F38-8F46-C20D5051F5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86DAD1-5451-4BAC-9AA7-3C0476915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6AA5BD-92E6-46CB-BB68-A00EA585C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EAC76A-A3EB-4E5D-B1CB-3618C8CBA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542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0A5AEE2-B640-4FE5-984C-6006176AE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5B8C7C-E6E1-48E8-A6EF-9CF5B7962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C78E03-4DBA-4012-B717-6D3EF72017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38091-738E-47E4-AE51-9B4AA62D3C5F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827AF3-0500-4B8C-8161-41FAB6C157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B8CFC8-7DF9-4A2D-B2CD-95C76BF70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184E1-54E2-4556-9AAD-829D37AF96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6431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3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jpeg"/><Relationship Id="rId9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B52D3FF-880A-4C30-9982-F7BE782F82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2" name="图片 31" descr="卡通人物&#10;&#10;描述已自动生成">
            <a:extLst>
              <a:ext uri="{FF2B5EF4-FFF2-40B4-BE49-F238E27FC236}">
                <a16:creationId xmlns:a16="http://schemas.microsoft.com/office/drawing/2014/main" id="{1F4F19BA-52A5-44FD-B2FD-F76572DA20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353" y="158374"/>
            <a:ext cx="2313461" cy="3547777"/>
          </a:xfrm>
          <a:prstGeom prst="rect">
            <a:avLst/>
          </a:prstGeom>
        </p:spPr>
      </p:pic>
      <p:pic>
        <p:nvPicPr>
          <p:cNvPr id="24" name="图片 23" descr="图片包含 游戏机, 标志, 画, 食物&#10;&#10;描述已自动生成">
            <a:extLst>
              <a:ext uri="{FF2B5EF4-FFF2-40B4-BE49-F238E27FC236}">
                <a16:creationId xmlns:a16="http://schemas.microsoft.com/office/drawing/2014/main" id="{7646F87A-7501-4199-9B8F-1BBFD9B4F9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452" y="2262769"/>
            <a:ext cx="6579398" cy="37552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490372-1E03-4AD8-85BE-BE94FFA3B28F}"/>
              </a:ext>
            </a:extLst>
          </p:cNvPr>
          <p:cNvSpPr txBox="1"/>
          <p:nvPr/>
        </p:nvSpPr>
        <p:spPr>
          <a:xfrm>
            <a:off x="612396" y="343949"/>
            <a:ext cx="84812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</a:t>
            </a:r>
            <a:r>
              <a:rPr lang="ko-KR" altLang="en-US" sz="8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차 프로젝트 </a:t>
            </a:r>
            <a:r>
              <a:rPr lang="en-US" altLang="ko-KR" sz="8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</a:t>
            </a:r>
            <a:r>
              <a:rPr lang="ko-KR" altLang="en-US" sz="8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612E60-D906-45C3-A6AD-F18608738689}"/>
              </a:ext>
            </a:extLst>
          </p:cNvPr>
          <p:cNvSpPr txBox="1"/>
          <p:nvPr/>
        </p:nvSpPr>
        <p:spPr>
          <a:xfrm rot="16200000">
            <a:off x="9153206" y="3867418"/>
            <a:ext cx="3139321" cy="269443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팀장 </a:t>
            </a:r>
            <a:r>
              <a:rPr lang="en-US" altLang="ko-KR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: </a:t>
            </a:r>
            <a:r>
              <a:rPr lang="ko-KR" altLang="en-US" sz="32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정동주</a:t>
            </a:r>
            <a:endParaRPr lang="en-US" altLang="ko-KR" sz="32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32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팀원 </a:t>
            </a:r>
            <a:r>
              <a:rPr lang="en-US" altLang="ko-KR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: </a:t>
            </a:r>
            <a:r>
              <a:rPr lang="ko-KR" altLang="en-US" sz="32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황석호</a:t>
            </a:r>
            <a:endParaRPr lang="en-US" altLang="ko-KR" sz="32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</a:t>
            </a:r>
            <a:r>
              <a:rPr lang="ko-KR" altLang="en-US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이형철</a:t>
            </a:r>
            <a:endParaRPr lang="en-US" altLang="ko-KR" sz="32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</a:t>
            </a:r>
            <a:r>
              <a:rPr lang="ko-KR" altLang="en-US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김동현</a:t>
            </a:r>
            <a:endParaRPr lang="en-US" altLang="ko-KR" sz="32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한동호</a:t>
            </a:r>
          </a:p>
        </p:txBody>
      </p:sp>
    </p:spTree>
    <p:extLst>
      <p:ext uri="{BB962C8B-B14F-4D97-AF65-F5344CB8AC3E}">
        <p14:creationId xmlns:p14="http://schemas.microsoft.com/office/powerpoint/2010/main" val="22265816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E79D25E4-0AEE-4E77-99AE-A033FD004C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BC68616-BC88-4E90-9446-6E0AA02F299F}"/>
              </a:ext>
            </a:extLst>
          </p:cNvPr>
          <p:cNvSpPr/>
          <p:nvPr/>
        </p:nvSpPr>
        <p:spPr>
          <a:xfrm>
            <a:off x="2" y="0"/>
            <a:ext cx="6196612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110514"/>
              <a:gd name="connsiteY0" fmla="*/ 0 h 6858000"/>
              <a:gd name="connsiteX1" fmla="*/ 6096000 w 6110514"/>
              <a:gd name="connsiteY1" fmla="*/ 0 h 6858000"/>
              <a:gd name="connsiteX2" fmla="*/ 6110514 w 6110514"/>
              <a:gd name="connsiteY2" fmla="*/ 1828800 h 6858000"/>
              <a:gd name="connsiteX3" fmla="*/ 6096000 w 6110514"/>
              <a:gd name="connsiteY3" fmla="*/ 6858000 h 6858000"/>
              <a:gd name="connsiteX4" fmla="*/ 0 w 6110514"/>
              <a:gd name="connsiteY4" fmla="*/ 6858000 h 6858000"/>
              <a:gd name="connsiteX5" fmla="*/ 0 w 6110514"/>
              <a:gd name="connsiteY5" fmla="*/ 0 h 6858000"/>
              <a:gd name="connsiteX0" fmla="*/ 0 w 6226629"/>
              <a:gd name="connsiteY0" fmla="*/ 0 h 6858000"/>
              <a:gd name="connsiteX1" fmla="*/ 6096000 w 6226629"/>
              <a:gd name="connsiteY1" fmla="*/ 0 h 6858000"/>
              <a:gd name="connsiteX2" fmla="*/ 6110514 w 6226629"/>
              <a:gd name="connsiteY2" fmla="*/ 1828800 h 6858000"/>
              <a:gd name="connsiteX3" fmla="*/ 6226629 w 6226629"/>
              <a:gd name="connsiteY3" fmla="*/ 3135086 h 6858000"/>
              <a:gd name="connsiteX4" fmla="*/ 6096000 w 6226629"/>
              <a:gd name="connsiteY4" fmla="*/ 6858000 h 6858000"/>
              <a:gd name="connsiteX5" fmla="*/ 0 w 6226629"/>
              <a:gd name="connsiteY5" fmla="*/ 6858000 h 6858000"/>
              <a:gd name="connsiteX6" fmla="*/ 0 w 6226629"/>
              <a:gd name="connsiteY6" fmla="*/ 0 h 6858000"/>
              <a:gd name="connsiteX0" fmla="*/ 0 w 6226629"/>
              <a:gd name="connsiteY0" fmla="*/ 0 h 6858000"/>
              <a:gd name="connsiteX1" fmla="*/ 6096000 w 6226629"/>
              <a:gd name="connsiteY1" fmla="*/ 0 h 6858000"/>
              <a:gd name="connsiteX2" fmla="*/ 6110514 w 6226629"/>
              <a:gd name="connsiteY2" fmla="*/ 1828800 h 6858000"/>
              <a:gd name="connsiteX3" fmla="*/ 6226629 w 6226629"/>
              <a:gd name="connsiteY3" fmla="*/ 3135086 h 6858000"/>
              <a:gd name="connsiteX4" fmla="*/ 5936343 w 6226629"/>
              <a:gd name="connsiteY4" fmla="*/ 6241143 h 6858000"/>
              <a:gd name="connsiteX5" fmla="*/ 6096000 w 6226629"/>
              <a:gd name="connsiteY5" fmla="*/ 6858000 h 6858000"/>
              <a:gd name="connsiteX6" fmla="*/ 0 w 6226629"/>
              <a:gd name="connsiteY6" fmla="*/ 6858000 h 6858000"/>
              <a:gd name="connsiteX7" fmla="*/ 0 w 6226629"/>
              <a:gd name="connsiteY7" fmla="*/ 0 h 6858000"/>
              <a:gd name="connsiteX0" fmla="*/ 0 w 6338216"/>
              <a:gd name="connsiteY0" fmla="*/ 0 h 6858000"/>
              <a:gd name="connsiteX1" fmla="*/ 6096000 w 6338216"/>
              <a:gd name="connsiteY1" fmla="*/ 0 h 6858000"/>
              <a:gd name="connsiteX2" fmla="*/ 6110514 w 6338216"/>
              <a:gd name="connsiteY2" fmla="*/ 1828800 h 6858000"/>
              <a:gd name="connsiteX3" fmla="*/ 6226629 w 6338216"/>
              <a:gd name="connsiteY3" fmla="*/ 3135086 h 6858000"/>
              <a:gd name="connsiteX4" fmla="*/ 6328229 w 6338216"/>
              <a:gd name="connsiteY4" fmla="*/ 4180114 h 6858000"/>
              <a:gd name="connsiteX5" fmla="*/ 5936343 w 6338216"/>
              <a:gd name="connsiteY5" fmla="*/ 6241143 h 6858000"/>
              <a:gd name="connsiteX6" fmla="*/ 6096000 w 6338216"/>
              <a:gd name="connsiteY6" fmla="*/ 6858000 h 6858000"/>
              <a:gd name="connsiteX7" fmla="*/ 0 w 6338216"/>
              <a:gd name="connsiteY7" fmla="*/ 6858000 h 6858000"/>
              <a:gd name="connsiteX8" fmla="*/ 0 w 6338216"/>
              <a:gd name="connsiteY8" fmla="*/ 0 h 6858000"/>
              <a:gd name="connsiteX0" fmla="*/ 0 w 6338216"/>
              <a:gd name="connsiteY0" fmla="*/ 0 h 6858000"/>
              <a:gd name="connsiteX1" fmla="*/ 6096000 w 6338216"/>
              <a:gd name="connsiteY1" fmla="*/ 0 h 6858000"/>
              <a:gd name="connsiteX2" fmla="*/ 6110514 w 6338216"/>
              <a:gd name="connsiteY2" fmla="*/ 1828800 h 6858000"/>
              <a:gd name="connsiteX3" fmla="*/ 6226629 w 6338216"/>
              <a:gd name="connsiteY3" fmla="*/ 3135086 h 6858000"/>
              <a:gd name="connsiteX4" fmla="*/ 6328229 w 6338216"/>
              <a:gd name="connsiteY4" fmla="*/ 4180114 h 6858000"/>
              <a:gd name="connsiteX5" fmla="*/ 5994400 w 6338216"/>
              <a:gd name="connsiteY5" fmla="*/ 5297714 h 6858000"/>
              <a:gd name="connsiteX6" fmla="*/ 6096000 w 6338216"/>
              <a:gd name="connsiteY6" fmla="*/ 6858000 h 6858000"/>
              <a:gd name="connsiteX7" fmla="*/ 0 w 6338216"/>
              <a:gd name="connsiteY7" fmla="*/ 6858000 h 6858000"/>
              <a:gd name="connsiteX8" fmla="*/ 0 w 6338216"/>
              <a:gd name="connsiteY8" fmla="*/ 0 h 6858000"/>
              <a:gd name="connsiteX0" fmla="*/ 0 w 6338216"/>
              <a:gd name="connsiteY0" fmla="*/ 0 h 6858000"/>
              <a:gd name="connsiteX1" fmla="*/ 6096000 w 6338216"/>
              <a:gd name="connsiteY1" fmla="*/ 0 h 6858000"/>
              <a:gd name="connsiteX2" fmla="*/ 6110514 w 6338216"/>
              <a:gd name="connsiteY2" fmla="*/ 1828800 h 6858000"/>
              <a:gd name="connsiteX3" fmla="*/ 6226629 w 6338216"/>
              <a:gd name="connsiteY3" fmla="*/ 3135086 h 6858000"/>
              <a:gd name="connsiteX4" fmla="*/ 6328229 w 6338216"/>
              <a:gd name="connsiteY4" fmla="*/ 4180114 h 6858000"/>
              <a:gd name="connsiteX5" fmla="*/ 5994400 w 6338216"/>
              <a:gd name="connsiteY5" fmla="*/ 5297714 h 6858000"/>
              <a:gd name="connsiteX6" fmla="*/ 6212113 w 6338216"/>
              <a:gd name="connsiteY6" fmla="*/ 6342743 h 6858000"/>
              <a:gd name="connsiteX7" fmla="*/ 6096000 w 6338216"/>
              <a:gd name="connsiteY7" fmla="*/ 6858000 h 6858000"/>
              <a:gd name="connsiteX8" fmla="*/ 0 w 6338216"/>
              <a:gd name="connsiteY8" fmla="*/ 6858000 h 6858000"/>
              <a:gd name="connsiteX9" fmla="*/ 0 w 6338216"/>
              <a:gd name="connsiteY9" fmla="*/ 0 h 6858000"/>
              <a:gd name="connsiteX0" fmla="*/ 0 w 6338216"/>
              <a:gd name="connsiteY0" fmla="*/ 0 h 6858000"/>
              <a:gd name="connsiteX1" fmla="*/ 6096000 w 6338216"/>
              <a:gd name="connsiteY1" fmla="*/ 0 h 6858000"/>
              <a:gd name="connsiteX2" fmla="*/ 6110514 w 6338216"/>
              <a:gd name="connsiteY2" fmla="*/ 1828800 h 6858000"/>
              <a:gd name="connsiteX3" fmla="*/ 6226629 w 6338216"/>
              <a:gd name="connsiteY3" fmla="*/ 3135086 h 6858000"/>
              <a:gd name="connsiteX4" fmla="*/ 6328229 w 6338216"/>
              <a:gd name="connsiteY4" fmla="*/ 4180114 h 6858000"/>
              <a:gd name="connsiteX5" fmla="*/ 6125028 w 6338216"/>
              <a:gd name="connsiteY5" fmla="*/ 5283199 h 6858000"/>
              <a:gd name="connsiteX6" fmla="*/ 6212113 w 6338216"/>
              <a:gd name="connsiteY6" fmla="*/ 6342743 h 6858000"/>
              <a:gd name="connsiteX7" fmla="*/ 6096000 w 6338216"/>
              <a:gd name="connsiteY7" fmla="*/ 6858000 h 6858000"/>
              <a:gd name="connsiteX8" fmla="*/ 0 w 6338216"/>
              <a:gd name="connsiteY8" fmla="*/ 6858000 h 6858000"/>
              <a:gd name="connsiteX9" fmla="*/ 0 w 6338216"/>
              <a:gd name="connsiteY9" fmla="*/ 0 h 6858000"/>
              <a:gd name="connsiteX0" fmla="*/ 0 w 6338216"/>
              <a:gd name="connsiteY0" fmla="*/ 0 h 6858000"/>
              <a:gd name="connsiteX1" fmla="*/ 6096000 w 6338216"/>
              <a:gd name="connsiteY1" fmla="*/ 0 h 6858000"/>
              <a:gd name="connsiteX2" fmla="*/ 6110514 w 6338216"/>
              <a:gd name="connsiteY2" fmla="*/ 1828800 h 6858000"/>
              <a:gd name="connsiteX3" fmla="*/ 6226629 w 6338216"/>
              <a:gd name="connsiteY3" fmla="*/ 3135086 h 6858000"/>
              <a:gd name="connsiteX4" fmla="*/ 6328229 w 6338216"/>
              <a:gd name="connsiteY4" fmla="*/ 4180114 h 6858000"/>
              <a:gd name="connsiteX5" fmla="*/ 6125028 w 6338216"/>
              <a:gd name="connsiteY5" fmla="*/ 5283199 h 6858000"/>
              <a:gd name="connsiteX6" fmla="*/ 6313713 w 6338216"/>
              <a:gd name="connsiteY6" fmla="*/ 6357257 h 6858000"/>
              <a:gd name="connsiteX7" fmla="*/ 6096000 w 6338216"/>
              <a:gd name="connsiteY7" fmla="*/ 6858000 h 6858000"/>
              <a:gd name="connsiteX8" fmla="*/ 0 w 6338216"/>
              <a:gd name="connsiteY8" fmla="*/ 6858000 h 6858000"/>
              <a:gd name="connsiteX9" fmla="*/ 0 w 6338216"/>
              <a:gd name="connsiteY9" fmla="*/ 0 h 6858000"/>
              <a:gd name="connsiteX0" fmla="*/ 0 w 6338216"/>
              <a:gd name="connsiteY0" fmla="*/ 0 h 6858000"/>
              <a:gd name="connsiteX1" fmla="*/ 6096000 w 6338216"/>
              <a:gd name="connsiteY1" fmla="*/ 0 h 6858000"/>
              <a:gd name="connsiteX2" fmla="*/ 6154057 w 6338216"/>
              <a:gd name="connsiteY2" fmla="*/ 1814286 h 6858000"/>
              <a:gd name="connsiteX3" fmla="*/ 6226629 w 6338216"/>
              <a:gd name="connsiteY3" fmla="*/ 3135086 h 6858000"/>
              <a:gd name="connsiteX4" fmla="*/ 6328229 w 6338216"/>
              <a:gd name="connsiteY4" fmla="*/ 4180114 h 6858000"/>
              <a:gd name="connsiteX5" fmla="*/ 6125028 w 6338216"/>
              <a:gd name="connsiteY5" fmla="*/ 5283199 h 6858000"/>
              <a:gd name="connsiteX6" fmla="*/ 6313713 w 6338216"/>
              <a:gd name="connsiteY6" fmla="*/ 6357257 h 6858000"/>
              <a:gd name="connsiteX7" fmla="*/ 6096000 w 6338216"/>
              <a:gd name="connsiteY7" fmla="*/ 6858000 h 6858000"/>
              <a:gd name="connsiteX8" fmla="*/ 0 w 6338216"/>
              <a:gd name="connsiteY8" fmla="*/ 6858000 h 6858000"/>
              <a:gd name="connsiteX9" fmla="*/ 0 w 6338216"/>
              <a:gd name="connsiteY9" fmla="*/ 0 h 6858000"/>
              <a:gd name="connsiteX0" fmla="*/ 0 w 6338216"/>
              <a:gd name="connsiteY0" fmla="*/ 0 h 6858000"/>
              <a:gd name="connsiteX1" fmla="*/ 6096000 w 6338216"/>
              <a:gd name="connsiteY1" fmla="*/ 0 h 6858000"/>
              <a:gd name="connsiteX2" fmla="*/ 6154057 w 6338216"/>
              <a:gd name="connsiteY2" fmla="*/ 1814286 h 6858000"/>
              <a:gd name="connsiteX3" fmla="*/ 6226629 w 6338216"/>
              <a:gd name="connsiteY3" fmla="*/ 3135086 h 6858000"/>
              <a:gd name="connsiteX4" fmla="*/ 6328229 w 6338216"/>
              <a:gd name="connsiteY4" fmla="*/ 4180114 h 6858000"/>
              <a:gd name="connsiteX5" fmla="*/ 6125028 w 6338216"/>
              <a:gd name="connsiteY5" fmla="*/ 5283199 h 6858000"/>
              <a:gd name="connsiteX6" fmla="*/ 6313713 w 6338216"/>
              <a:gd name="connsiteY6" fmla="*/ 6357257 h 6858000"/>
              <a:gd name="connsiteX7" fmla="*/ 6096000 w 6338216"/>
              <a:gd name="connsiteY7" fmla="*/ 6858000 h 6858000"/>
              <a:gd name="connsiteX8" fmla="*/ 0 w 6338216"/>
              <a:gd name="connsiteY8" fmla="*/ 6858000 h 6858000"/>
              <a:gd name="connsiteX9" fmla="*/ 0 w 6338216"/>
              <a:gd name="connsiteY9" fmla="*/ 0 h 6858000"/>
              <a:gd name="connsiteX0" fmla="*/ 0 w 6345126"/>
              <a:gd name="connsiteY0" fmla="*/ 0 h 6858000"/>
              <a:gd name="connsiteX1" fmla="*/ 6096000 w 6345126"/>
              <a:gd name="connsiteY1" fmla="*/ 0 h 6858000"/>
              <a:gd name="connsiteX2" fmla="*/ 6154057 w 6345126"/>
              <a:gd name="connsiteY2" fmla="*/ 1814286 h 6858000"/>
              <a:gd name="connsiteX3" fmla="*/ 6299201 w 6345126"/>
              <a:gd name="connsiteY3" fmla="*/ 3120571 h 6858000"/>
              <a:gd name="connsiteX4" fmla="*/ 6328229 w 6345126"/>
              <a:gd name="connsiteY4" fmla="*/ 4180114 h 6858000"/>
              <a:gd name="connsiteX5" fmla="*/ 6125028 w 6345126"/>
              <a:gd name="connsiteY5" fmla="*/ 5283199 h 6858000"/>
              <a:gd name="connsiteX6" fmla="*/ 6313713 w 6345126"/>
              <a:gd name="connsiteY6" fmla="*/ 6357257 h 6858000"/>
              <a:gd name="connsiteX7" fmla="*/ 6096000 w 6345126"/>
              <a:gd name="connsiteY7" fmla="*/ 6858000 h 6858000"/>
              <a:gd name="connsiteX8" fmla="*/ 0 w 6345126"/>
              <a:gd name="connsiteY8" fmla="*/ 6858000 h 6858000"/>
              <a:gd name="connsiteX9" fmla="*/ 0 w 6345126"/>
              <a:gd name="connsiteY9" fmla="*/ 0 h 6858000"/>
              <a:gd name="connsiteX0" fmla="*/ 0 w 6345126"/>
              <a:gd name="connsiteY0" fmla="*/ 0 h 6858000"/>
              <a:gd name="connsiteX1" fmla="*/ 6096000 w 6345126"/>
              <a:gd name="connsiteY1" fmla="*/ 0 h 6858000"/>
              <a:gd name="connsiteX2" fmla="*/ 6270171 w 6345126"/>
              <a:gd name="connsiteY2" fmla="*/ 1770743 h 6858000"/>
              <a:gd name="connsiteX3" fmla="*/ 6299201 w 6345126"/>
              <a:gd name="connsiteY3" fmla="*/ 3120571 h 6858000"/>
              <a:gd name="connsiteX4" fmla="*/ 6328229 w 6345126"/>
              <a:gd name="connsiteY4" fmla="*/ 4180114 h 6858000"/>
              <a:gd name="connsiteX5" fmla="*/ 6125028 w 6345126"/>
              <a:gd name="connsiteY5" fmla="*/ 5283199 h 6858000"/>
              <a:gd name="connsiteX6" fmla="*/ 6313713 w 6345126"/>
              <a:gd name="connsiteY6" fmla="*/ 6357257 h 6858000"/>
              <a:gd name="connsiteX7" fmla="*/ 6096000 w 6345126"/>
              <a:gd name="connsiteY7" fmla="*/ 6858000 h 6858000"/>
              <a:gd name="connsiteX8" fmla="*/ 0 w 6345126"/>
              <a:gd name="connsiteY8" fmla="*/ 6858000 h 6858000"/>
              <a:gd name="connsiteX9" fmla="*/ 0 w 6345126"/>
              <a:gd name="connsiteY9" fmla="*/ 0 h 6858000"/>
              <a:gd name="connsiteX0" fmla="*/ 0 w 6345126"/>
              <a:gd name="connsiteY0" fmla="*/ 0 h 6858000"/>
              <a:gd name="connsiteX1" fmla="*/ 6096000 w 6345126"/>
              <a:gd name="connsiteY1" fmla="*/ 0 h 6858000"/>
              <a:gd name="connsiteX2" fmla="*/ 6299199 w 6345126"/>
              <a:gd name="connsiteY2" fmla="*/ 1756229 h 6858000"/>
              <a:gd name="connsiteX3" fmla="*/ 6299201 w 6345126"/>
              <a:gd name="connsiteY3" fmla="*/ 3120571 h 6858000"/>
              <a:gd name="connsiteX4" fmla="*/ 6328229 w 6345126"/>
              <a:gd name="connsiteY4" fmla="*/ 4180114 h 6858000"/>
              <a:gd name="connsiteX5" fmla="*/ 6125028 w 6345126"/>
              <a:gd name="connsiteY5" fmla="*/ 5283199 h 6858000"/>
              <a:gd name="connsiteX6" fmla="*/ 6313713 w 6345126"/>
              <a:gd name="connsiteY6" fmla="*/ 6357257 h 6858000"/>
              <a:gd name="connsiteX7" fmla="*/ 6096000 w 6345126"/>
              <a:gd name="connsiteY7" fmla="*/ 6858000 h 6858000"/>
              <a:gd name="connsiteX8" fmla="*/ 0 w 6345126"/>
              <a:gd name="connsiteY8" fmla="*/ 6858000 h 6858000"/>
              <a:gd name="connsiteX9" fmla="*/ 0 w 6345126"/>
              <a:gd name="connsiteY9" fmla="*/ 0 h 6858000"/>
              <a:gd name="connsiteX0" fmla="*/ 0 w 6345126"/>
              <a:gd name="connsiteY0" fmla="*/ 0 h 6858000"/>
              <a:gd name="connsiteX1" fmla="*/ 6096000 w 6345126"/>
              <a:gd name="connsiteY1" fmla="*/ 0 h 6858000"/>
              <a:gd name="connsiteX2" fmla="*/ 6342742 w 6345126"/>
              <a:gd name="connsiteY2" fmla="*/ 1756229 h 6858000"/>
              <a:gd name="connsiteX3" fmla="*/ 6299201 w 6345126"/>
              <a:gd name="connsiteY3" fmla="*/ 3120571 h 6858000"/>
              <a:gd name="connsiteX4" fmla="*/ 6328229 w 6345126"/>
              <a:gd name="connsiteY4" fmla="*/ 4180114 h 6858000"/>
              <a:gd name="connsiteX5" fmla="*/ 6125028 w 6345126"/>
              <a:gd name="connsiteY5" fmla="*/ 5283199 h 6858000"/>
              <a:gd name="connsiteX6" fmla="*/ 6313713 w 6345126"/>
              <a:gd name="connsiteY6" fmla="*/ 6357257 h 6858000"/>
              <a:gd name="connsiteX7" fmla="*/ 6096000 w 6345126"/>
              <a:gd name="connsiteY7" fmla="*/ 6858000 h 6858000"/>
              <a:gd name="connsiteX8" fmla="*/ 0 w 6345126"/>
              <a:gd name="connsiteY8" fmla="*/ 6858000 h 6858000"/>
              <a:gd name="connsiteX9" fmla="*/ 0 w 6345126"/>
              <a:gd name="connsiteY9" fmla="*/ 0 h 6858000"/>
              <a:gd name="connsiteX0" fmla="*/ 0 w 6345126"/>
              <a:gd name="connsiteY0" fmla="*/ 0 h 6858000"/>
              <a:gd name="connsiteX1" fmla="*/ 6096000 w 6345126"/>
              <a:gd name="connsiteY1" fmla="*/ 0 h 6858000"/>
              <a:gd name="connsiteX2" fmla="*/ 6342742 w 6345126"/>
              <a:gd name="connsiteY2" fmla="*/ 1756229 h 6858000"/>
              <a:gd name="connsiteX3" fmla="*/ 6299201 w 6345126"/>
              <a:gd name="connsiteY3" fmla="*/ 3120571 h 6858000"/>
              <a:gd name="connsiteX4" fmla="*/ 6328229 w 6345126"/>
              <a:gd name="connsiteY4" fmla="*/ 4180114 h 6858000"/>
              <a:gd name="connsiteX5" fmla="*/ 6125028 w 6345126"/>
              <a:gd name="connsiteY5" fmla="*/ 5283199 h 6858000"/>
              <a:gd name="connsiteX6" fmla="*/ 6313713 w 6345126"/>
              <a:gd name="connsiteY6" fmla="*/ 6357257 h 6858000"/>
              <a:gd name="connsiteX7" fmla="*/ 6096000 w 6345126"/>
              <a:gd name="connsiteY7" fmla="*/ 6858000 h 6858000"/>
              <a:gd name="connsiteX8" fmla="*/ 0 w 6345126"/>
              <a:gd name="connsiteY8" fmla="*/ 6858000 h 6858000"/>
              <a:gd name="connsiteX9" fmla="*/ 0 w 6345126"/>
              <a:gd name="connsiteY9" fmla="*/ 0 h 6858000"/>
              <a:gd name="connsiteX0" fmla="*/ 0 w 6342742"/>
              <a:gd name="connsiteY0" fmla="*/ 0 h 6858000"/>
              <a:gd name="connsiteX1" fmla="*/ 6096000 w 6342742"/>
              <a:gd name="connsiteY1" fmla="*/ 0 h 6858000"/>
              <a:gd name="connsiteX2" fmla="*/ 6342742 w 6342742"/>
              <a:gd name="connsiteY2" fmla="*/ 1756229 h 6858000"/>
              <a:gd name="connsiteX3" fmla="*/ 6241143 w 6342742"/>
              <a:gd name="connsiteY3" fmla="*/ 3135085 h 6858000"/>
              <a:gd name="connsiteX4" fmla="*/ 6328229 w 6342742"/>
              <a:gd name="connsiteY4" fmla="*/ 4180114 h 6858000"/>
              <a:gd name="connsiteX5" fmla="*/ 6125028 w 6342742"/>
              <a:gd name="connsiteY5" fmla="*/ 5283199 h 6858000"/>
              <a:gd name="connsiteX6" fmla="*/ 6313713 w 6342742"/>
              <a:gd name="connsiteY6" fmla="*/ 6357257 h 6858000"/>
              <a:gd name="connsiteX7" fmla="*/ 6096000 w 6342742"/>
              <a:gd name="connsiteY7" fmla="*/ 6858000 h 6858000"/>
              <a:gd name="connsiteX8" fmla="*/ 0 w 6342742"/>
              <a:gd name="connsiteY8" fmla="*/ 6858000 h 6858000"/>
              <a:gd name="connsiteX9" fmla="*/ 0 w 6342742"/>
              <a:gd name="connsiteY9" fmla="*/ 0 h 6858000"/>
              <a:gd name="connsiteX0" fmla="*/ 0 w 6342742"/>
              <a:gd name="connsiteY0" fmla="*/ 0 h 6858000"/>
              <a:gd name="connsiteX1" fmla="*/ 6096000 w 6342742"/>
              <a:gd name="connsiteY1" fmla="*/ 0 h 6858000"/>
              <a:gd name="connsiteX2" fmla="*/ 6342742 w 6342742"/>
              <a:gd name="connsiteY2" fmla="*/ 1756229 h 6858000"/>
              <a:gd name="connsiteX3" fmla="*/ 6008914 w 6342742"/>
              <a:gd name="connsiteY3" fmla="*/ 2743199 h 6858000"/>
              <a:gd name="connsiteX4" fmla="*/ 6328229 w 6342742"/>
              <a:gd name="connsiteY4" fmla="*/ 4180114 h 6858000"/>
              <a:gd name="connsiteX5" fmla="*/ 6125028 w 6342742"/>
              <a:gd name="connsiteY5" fmla="*/ 5283199 h 6858000"/>
              <a:gd name="connsiteX6" fmla="*/ 6313713 w 6342742"/>
              <a:gd name="connsiteY6" fmla="*/ 6357257 h 6858000"/>
              <a:gd name="connsiteX7" fmla="*/ 6096000 w 6342742"/>
              <a:gd name="connsiteY7" fmla="*/ 6858000 h 6858000"/>
              <a:gd name="connsiteX8" fmla="*/ 0 w 6342742"/>
              <a:gd name="connsiteY8" fmla="*/ 6858000 h 6858000"/>
              <a:gd name="connsiteX9" fmla="*/ 0 w 6342742"/>
              <a:gd name="connsiteY9" fmla="*/ 0 h 6858000"/>
              <a:gd name="connsiteX0" fmla="*/ 0 w 6342742"/>
              <a:gd name="connsiteY0" fmla="*/ 0 h 6858000"/>
              <a:gd name="connsiteX1" fmla="*/ 6096000 w 6342742"/>
              <a:gd name="connsiteY1" fmla="*/ 0 h 6858000"/>
              <a:gd name="connsiteX2" fmla="*/ 6342742 w 6342742"/>
              <a:gd name="connsiteY2" fmla="*/ 1756229 h 6858000"/>
              <a:gd name="connsiteX3" fmla="*/ 6008914 w 6342742"/>
              <a:gd name="connsiteY3" fmla="*/ 2743199 h 6858000"/>
              <a:gd name="connsiteX4" fmla="*/ 6328229 w 6342742"/>
              <a:gd name="connsiteY4" fmla="*/ 4180114 h 6858000"/>
              <a:gd name="connsiteX5" fmla="*/ 6125028 w 6342742"/>
              <a:gd name="connsiteY5" fmla="*/ 5283199 h 6858000"/>
              <a:gd name="connsiteX6" fmla="*/ 6313713 w 6342742"/>
              <a:gd name="connsiteY6" fmla="*/ 6357257 h 6858000"/>
              <a:gd name="connsiteX7" fmla="*/ 6096000 w 6342742"/>
              <a:gd name="connsiteY7" fmla="*/ 6858000 h 6858000"/>
              <a:gd name="connsiteX8" fmla="*/ 0 w 6342742"/>
              <a:gd name="connsiteY8" fmla="*/ 6858000 h 6858000"/>
              <a:gd name="connsiteX9" fmla="*/ 0 w 6342742"/>
              <a:gd name="connsiteY9" fmla="*/ 0 h 6858000"/>
              <a:gd name="connsiteX0" fmla="*/ 0 w 6639597"/>
              <a:gd name="connsiteY0" fmla="*/ 0 h 6858000"/>
              <a:gd name="connsiteX1" fmla="*/ 6096000 w 6639597"/>
              <a:gd name="connsiteY1" fmla="*/ 0 h 6858000"/>
              <a:gd name="connsiteX2" fmla="*/ 6342742 w 6639597"/>
              <a:gd name="connsiteY2" fmla="*/ 1756229 h 6858000"/>
              <a:gd name="connsiteX3" fmla="*/ 6008914 w 6639597"/>
              <a:gd name="connsiteY3" fmla="*/ 2743199 h 6858000"/>
              <a:gd name="connsiteX4" fmla="*/ 6328229 w 6639597"/>
              <a:gd name="connsiteY4" fmla="*/ 4180114 h 6858000"/>
              <a:gd name="connsiteX5" fmla="*/ 6125028 w 6639597"/>
              <a:gd name="connsiteY5" fmla="*/ 5283199 h 6858000"/>
              <a:gd name="connsiteX6" fmla="*/ 6313713 w 6639597"/>
              <a:gd name="connsiteY6" fmla="*/ 6357257 h 6858000"/>
              <a:gd name="connsiteX7" fmla="*/ 6096000 w 6639597"/>
              <a:gd name="connsiteY7" fmla="*/ 6858000 h 6858000"/>
              <a:gd name="connsiteX8" fmla="*/ 0 w 6639597"/>
              <a:gd name="connsiteY8" fmla="*/ 6858000 h 6858000"/>
              <a:gd name="connsiteX9" fmla="*/ 0 w 6639597"/>
              <a:gd name="connsiteY9" fmla="*/ 0 h 6858000"/>
              <a:gd name="connsiteX0" fmla="*/ 0 w 6342742"/>
              <a:gd name="connsiteY0" fmla="*/ 0 h 6858000"/>
              <a:gd name="connsiteX1" fmla="*/ 6096000 w 6342742"/>
              <a:gd name="connsiteY1" fmla="*/ 0 h 6858000"/>
              <a:gd name="connsiteX2" fmla="*/ 6342742 w 6342742"/>
              <a:gd name="connsiteY2" fmla="*/ 1756229 h 6858000"/>
              <a:gd name="connsiteX3" fmla="*/ 6008914 w 6342742"/>
              <a:gd name="connsiteY3" fmla="*/ 2743199 h 6858000"/>
              <a:gd name="connsiteX4" fmla="*/ 6328229 w 6342742"/>
              <a:gd name="connsiteY4" fmla="*/ 4180114 h 6858000"/>
              <a:gd name="connsiteX5" fmla="*/ 6125028 w 6342742"/>
              <a:gd name="connsiteY5" fmla="*/ 5283199 h 6858000"/>
              <a:gd name="connsiteX6" fmla="*/ 6313713 w 6342742"/>
              <a:gd name="connsiteY6" fmla="*/ 6357257 h 6858000"/>
              <a:gd name="connsiteX7" fmla="*/ 6096000 w 6342742"/>
              <a:gd name="connsiteY7" fmla="*/ 6858000 h 6858000"/>
              <a:gd name="connsiteX8" fmla="*/ 0 w 6342742"/>
              <a:gd name="connsiteY8" fmla="*/ 6858000 h 6858000"/>
              <a:gd name="connsiteX9" fmla="*/ 0 w 6342742"/>
              <a:gd name="connsiteY9" fmla="*/ 0 h 6858000"/>
              <a:gd name="connsiteX0" fmla="*/ 0 w 6351421"/>
              <a:gd name="connsiteY0" fmla="*/ 0 h 6858000"/>
              <a:gd name="connsiteX1" fmla="*/ 6096000 w 6351421"/>
              <a:gd name="connsiteY1" fmla="*/ 0 h 6858000"/>
              <a:gd name="connsiteX2" fmla="*/ 6342742 w 6351421"/>
              <a:gd name="connsiteY2" fmla="*/ 1756229 h 6858000"/>
              <a:gd name="connsiteX3" fmla="*/ 6008914 w 6351421"/>
              <a:gd name="connsiteY3" fmla="*/ 2743199 h 6858000"/>
              <a:gd name="connsiteX4" fmla="*/ 6328229 w 6351421"/>
              <a:gd name="connsiteY4" fmla="*/ 4180114 h 6858000"/>
              <a:gd name="connsiteX5" fmla="*/ 6125028 w 6351421"/>
              <a:gd name="connsiteY5" fmla="*/ 5283199 h 6858000"/>
              <a:gd name="connsiteX6" fmla="*/ 6313713 w 6351421"/>
              <a:gd name="connsiteY6" fmla="*/ 6357257 h 6858000"/>
              <a:gd name="connsiteX7" fmla="*/ 6096000 w 6351421"/>
              <a:gd name="connsiteY7" fmla="*/ 6858000 h 6858000"/>
              <a:gd name="connsiteX8" fmla="*/ 0 w 6351421"/>
              <a:gd name="connsiteY8" fmla="*/ 6858000 h 6858000"/>
              <a:gd name="connsiteX9" fmla="*/ 0 w 6351421"/>
              <a:gd name="connsiteY9" fmla="*/ 0 h 6858000"/>
              <a:gd name="connsiteX0" fmla="*/ 0 w 6351421"/>
              <a:gd name="connsiteY0" fmla="*/ 0 h 6858000"/>
              <a:gd name="connsiteX1" fmla="*/ 6096000 w 6351421"/>
              <a:gd name="connsiteY1" fmla="*/ 0 h 6858000"/>
              <a:gd name="connsiteX2" fmla="*/ 6342742 w 6351421"/>
              <a:gd name="connsiteY2" fmla="*/ 1756229 h 6858000"/>
              <a:gd name="connsiteX3" fmla="*/ 6008914 w 6351421"/>
              <a:gd name="connsiteY3" fmla="*/ 2743199 h 6858000"/>
              <a:gd name="connsiteX4" fmla="*/ 6328229 w 6351421"/>
              <a:gd name="connsiteY4" fmla="*/ 4180114 h 6858000"/>
              <a:gd name="connsiteX5" fmla="*/ 6023428 w 6351421"/>
              <a:gd name="connsiteY5" fmla="*/ 5283199 h 6858000"/>
              <a:gd name="connsiteX6" fmla="*/ 6313713 w 6351421"/>
              <a:gd name="connsiteY6" fmla="*/ 6357257 h 6858000"/>
              <a:gd name="connsiteX7" fmla="*/ 6096000 w 6351421"/>
              <a:gd name="connsiteY7" fmla="*/ 6858000 h 6858000"/>
              <a:gd name="connsiteX8" fmla="*/ 0 w 6351421"/>
              <a:gd name="connsiteY8" fmla="*/ 6858000 h 6858000"/>
              <a:gd name="connsiteX9" fmla="*/ 0 w 6351421"/>
              <a:gd name="connsiteY9" fmla="*/ 0 h 6858000"/>
              <a:gd name="connsiteX0" fmla="*/ 0 w 6351421"/>
              <a:gd name="connsiteY0" fmla="*/ 0 h 6858000"/>
              <a:gd name="connsiteX1" fmla="*/ 6096000 w 6351421"/>
              <a:gd name="connsiteY1" fmla="*/ 0 h 6858000"/>
              <a:gd name="connsiteX2" fmla="*/ 6342742 w 6351421"/>
              <a:gd name="connsiteY2" fmla="*/ 1756229 h 6858000"/>
              <a:gd name="connsiteX3" fmla="*/ 6008914 w 6351421"/>
              <a:gd name="connsiteY3" fmla="*/ 2743199 h 6858000"/>
              <a:gd name="connsiteX4" fmla="*/ 6328229 w 6351421"/>
              <a:gd name="connsiteY4" fmla="*/ 4180114 h 6858000"/>
              <a:gd name="connsiteX5" fmla="*/ 6023428 w 6351421"/>
              <a:gd name="connsiteY5" fmla="*/ 5283199 h 6858000"/>
              <a:gd name="connsiteX6" fmla="*/ 6313713 w 6351421"/>
              <a:gd name="connsiteY6" fmla="*/ 6357257 h 6858000"/>
              <a:gd name="connsiteX7" fmla="*/ 6096000 w 6351421"/>
              <a:gd name="connsiteY7" fmla="*/ 6858000 h 6858000"/>
              <a:gd name="connsiteX8" fmla="*/ 0 w 6351421"/>
              <a:gd name="connsiteY8" fmla="*/ 6858000 h 6858000"/>
              <a:gd name="connsiteX9" fmla="*/ 0 w 6351421"/>
              <a:gd name="connsiteY9" fmla="*/ 0 h 6858000"/>
              <a:gd name="connsiteX0" fmla="*/ 0 w 6351421"/>
              <a:gd name="connsiteY0" fmla="*/ 0 h 6858000"/>
              <a:gd name="connsiteX1" fmla="*/ 6096000 w 6351421"/>
              <a:gd name="connsiteY1" fmla="*/ 0 h 6858000"/>
              <a:gd name="connsiteX2" fmla="*/ 6342742 w 6351421"/>
              <a:gd name="connsiteY2" fmla="*/ 1756229 h 6858000"/>
              <a:gd name="connsiteX3" fmla="*/ 6008914 w 6351421"/>
              <a:gd name="connsiteY3" fmla="*/ 2743199 h 6858000"/>
              <a:gd name="connsiteX4" fmla="*/ 6328229 w 6351421"/>
              <a:gd name="connsiteY4" fmla="*/ 4180114 h 6858000"/>
              <a:gd name="connsiteX5" fmla="*/ 6023428 w 6351421"/>
              <a:gd name="connsiteY5" fmla="*/ 5283199 h 6858000"/>
              <a:gd name="connsiteX6" fmla="*/ 6313713 w 6351421"/>
              <a:gd name="connsiteY6" fmla="*/ 6357257 h 6858000"/>
              <a:gd name="connsiteX7" fmla="*/ 6096000 w 6351421"/>
              <a:gd name="connsiteY7" fmla="*/ 6858000 h 6858000"/>
              <a:gd name="connsiteX8" fmla="*/ 0 w 6351421"/>
              <a:gd name="connsiteY8" fmla="*/ 6858000 h 6858000"/>
              <a:gd name="connsiteX9" fmla="*/ 0 w 6351421"/>
              <a:gd name="connsiteY9" fmla="*/ 0 h 6858000"/>
              <a:gd name="connsiteX0" fmla="*/ 0 w 6351421"/>
              <a:gd name="connsiteY0" fmla="*/ 0 h 6858000"/>
              <a:gd name="connsiteX1" fmla="*/ 6096000 w 6351421"/>
              <a:gd name="connsiteY1" fmla="*/ 0 h 6858000"/>
              <a:gd name="connsiteX2" fmla="*/ 6342742 w 6351421"/>
              <a:gd name="connsiteY2" fmla="*/ 1756229 h 6858000"/>
              <a:gd name="connsiteX3" fmla="*/ 6008914 w 6351421"/>
              <a:gd name="connsiteY3" fmla="*/ 2743199 h 6858000"/>
              <a:gd name="connsiteX4" fmla="*/ 6328229 w 6351421"/>
              <a:gd name="connsiteY4" fmla="*/ 4180114 h 6858000"/>
              <a:gd name="connsiteX5" fmla="*/ 6023428 w 6351421"/>
              <a:gd name="connsiteY5" fmla="*/ 5283199 h 6858000"/>
              <a:gd name="connsiteX6" fmla="*/ 6313713 w 6351421"/>
              <a:gd name="connsiteY6" fmla="*/ 6357257 h 6858000"/>
              <a:gd name="connsiteX7" fmla="*/ 6096000 w 6351421"/>
              <a:gd name="connsiteY7" fmla="*/ 6858000 h 6858000"/>
              <a:gd name="connsiteX8" fmla="*/ 0 w 6351421"/>
              <a:gd name="connsiteY8" fmla="*/ 6858000 h 6858000"/>
              <a:gd name="connsiteX9" fmla="*/ 0 w 6351421"/>
              <a:gd name="connsiteY9" fmla="*/ 0 h 6858000"/>
              <a:gd name="connsiteX0" fmla="*/ 0 w 6373383"/>
              <a:gd name="connsiteY0" fmla="*/ 0 h 6858000"/>
              <a:gd name="connsiteX1" fmla="*/ 6096000 w 6373383"/>
              <a:gd name="connsiteY1" fmla="*/ 0 h 6858000"/>
              <a:gd name="connsiteX2" fmla="*/ 6342742 w 6373383"/>
              <a:gd name="connsiteY2" fmla="*/ 1756229 h 6858000"/>
              <a:gd name="connsiteX3" fmla="*/ 6008914 w 6373383"/>
              <a:gd name="connsiteY3" fmla="*/ 2743199 h 6858000"/>
              <a:gd name="connsiteX4" fmla="*/ 6328229 w 6373383"/>
              <a:gd name="connsiteY4" fmla="*/ 4180114 h 6858000"/>
              <a:gd name="connsiteX5" fmla="*/ 6023428 w 6373383"/>
              <a:gd name="connsiteY5" fmla="*/ 5283199 h 6858000"/>
              <a:gd name="connsiteX6" fmla="*/ 6313713 w 6373383"/>
              <a:gd name="connsiteY6" fmla="*/ 6357257 h 6858000"/>
              <a:gd name="connsiteX7" fmla="*/ 6096000 w 6373383"/>
              <a:gd name="connsiteY7" fmla="*/ 6858000 h 6858000"/>
              <a:gd name="connsiteX8" fmla="*/ 0 w 6373383"/>
              <a:gd name="connsiteY8" fmla="*/ 6858000 h 6858000"/>
              <a:gd name="connsiteX9" fmla="*/ 0 w 6373383"/>
              <a:gd name="connsiteY9" fmla="*/ 0 h 6858000"/>
              <a:gd name="connsiteX0" fmla="*/ 0 w 6351421"/>
              <a:gd name="connsiteY0" fmla="*/ 0 h 6858000"/>
              <a:gd name="connsiteX1" fmla="*/ 6096000 w 6351421"/>
              <a:gd name="connsiteY1" fmla="*/ 0 h 6858000"/>
              <a:gd name="connsiteX2" fmla="*/ 6342742 w 6351421"/>
              <a:gd name="connsiteY2" fmla="*/ 1756229 h 6858000"/>
              <a:gd name="connsiteX3" fmla="*/ 6008914 w 6351421"/>
              <a:gd name="connsiteY3" fmla="*/ 2743199 h 6858000"/>
              <a:gd name="connsiteX4" fmla="*/ 6328229 w 6351421"/>
              <a:gd name="connsiteY4" fmla="*/ 4180114 h 6858000"/>
              <a:gd name="connsiteX5" fmla="*/ 6023428 w 6351421"/>
              <a:gd name="connsiteY5" fmla="*/ 5283199 h 6858000"/>
              <a:gd name="connsiteX6" fmla="*/ 6139541 w 6351421"/>
              <a:gd name="connsiteY6" fmla="*/ 6168572 h 6858000"/>
              <a:gd name="connsiteX7" fmla="*/ 6096000 w 6351421"/>
              <a:gd name="connsiteY7" fmla="*/ 6858000 h 6858000"/>
              <a:gd name="connsiteX8" fmla="*/ 0 w 6351421"/>
              <a:gd name="connsiteY8" fmla="*/ 6858000 h 6858000"/>
              <a:gd name="connsiteX9" fmla="*/ 0 w 6351421"/>
              <a:gd name="connsiteY9" fmla="*/ 0 h 6858000"/>
              <a:gd name="connsiteX0" fmla="*/ 0 w 6351421"/>
              <a:gd name="connsiteY0" fmla="*/ 0 h 6858000"/>
              <a:gd name="connsiteX1" fmla="*/ 6096000 w 6351421"/>
              <a:gd name="connsiteY1" fmla="*/ 0 h 6858000"/>
              <a:gd name="connsiteX2" fmla="*/ 6342742 w 6351421"/>
              <a:gd name="connsiteY2" fmla="*/ 1756229 h 6858000"/>
              <a:gd name="connsiteX3" fmla="*/ 6008914 w 6351421"/>
              <a:gd name="connsiteY3" fmla="*/ 2743199 h 6858000"/>
              <a:gd name="connsiteX4" fmla="*/ 6328229 w 6351421"/>
              <a:gd name="connsiteY4" fmla="*/ 4180114 h 6858000"/>
              <a:gd name="connsiteX5" fmla="*/ 6023428 w 6351421"/>
              <a:gd name="connsiteY5" fmla="*/ 5283199 h 6858000"/>
              <a:gd name="connsiteX6" fmla="*/ 6139541 w 6351421"/>
              <a:gd name="connsiteY6" fmla="*/ 6168572 h 6858000"/>
              <a:gd name="connsiteX7" fmla="*/ 6096000 w 6351421"/>
              <a:gd name="connsiteY7" fmla="*/ 6858000 h 6858000"/>
              <a:gd name="connsiteX8" fmla="*/ 0 w 6351421"/>
              <a:gd name="connsiteY8" fmla="*/ 6858000 h 6858000"/>
              <a:gd name="connsiteX9" fmla="*/ 0 w 6351421"/>
              <a:gd name="connsiteY9" fmla="*/ 0 h 6858000"/>
              <a:gd name="connsiteX0" fmla="*/ 0 w 6351421"/>
              <a:gd name="connsiteY0" fmla="*/ 0 h 6858000"/>
              <a:gd name="connsiteX1" fmla="*/ 6096000 w 6351421"/>
              <a:gd name="connsiteY1" fmla="*/ 0 h 6858000"/>
              <a:gd name="connsiteX2" fmla="*/ 6342742 w 6351421"/>
              <a:gd name="connsiteY2" fmla="*/ 1756229 h 6858000"/>
              <a:gd name="connsiteX3" fmla="*/ 6008914 w 6351421"/>
              <a:gd name="connsiteY3" fmla="*/ 2743199 h 6858000"/>
              <a:gd name="connsiteX4" fmla="*/ 6328229 w 6351421"/>
              <a:gd name="connsiteY4" fmla="*/ 4180114 h 6858000"/>
              <a:gd name="connsiteX5" fmla="*/ 6023428 w 6351421"/>
              <a:gd name="connsiteY5" fmla="*/ 5283199 h 6858000"/>
              <a:gd name="connsiteX6" fmla="*/ 6139541 w 6351421"/>
              <a:gd name="connsiteY6" fmla="*/ 6168572 h 6858000"/>
              <a:gd name="connsiteX7" fmla="*/ 6096000 w 6351421"/>
              <a:gd name="connsiteY7" fmla="*/ 6858000 h 6858000"/>
              <a:gd name="connsiteX8" fmla="*/ 0 w 6351421"/>
              <a:gd name="connsiteY8" fmla="*/ 6858000 h 6858000"/>
              <a:gd name="connsiteX9" fmla="*/ 0 w 6351421"/>
              <a:gd name="connsiteY9" fmla="*/ 0 h 6858000"/>
              <a:gd name="connsiteX0" fmla="*/ 0 w 6516218"/>
              <a:gd name="connsiteY0" fmla="*/ 0 h 6858000"/>
              <a:gd name="connsiteX1" fmla="*/ 6096000 w 6516218"/>
              <a:gd name="connsiteY1" fmla="*/ 0 h 6858000"/>
              <a:gd name="connsiteX2" fmla="*/ 6342742 w 6516218"/>
              <a:gd name="connsiteY2" fmla="*/ 1756229 h 6858000"/>
              <a:gd name="connsiteX3" fmla="*/ 6008914 w 6516218"/>
              <a:gd name="connsiteY3" fmla="*/ 2743199 h 6858000"/>
              <a:gd name="connsiteX4" fmla="*/ 6328229 w 6516218"/>
              <a:gd name="connsiteY4" fmla="*/ 4180114 h 6858000"/>
              <a:gd name="connsiteX5" fmla="*/ 6023428 w 6516218"/>
              <a:gd name="connsiteY5" fmla="*/ 5283199 h 6858000"/>
              <a:gd name="connsiteX6" fmla="*/ 6096000 w 6516218"/>
              <a:gd name="connsiteY6" fmla="*/ 6858000 h 6858000"/>
              <a:gd name="connsiteX7" fmla="*/ 0 w 6516218"/>
              <a:gd name="connsiteY7" fmla="*/ 6858000 h 6858000"/>
              <a:gd name="connsiteX8" fmla="*/ 0 w 6516218"/>
              <a:gd name="connsiteY8" fmla="*/ 0 h 6858000"/>
              <a:gd name="connsiteX0" fmla="*/ 0 w 6351421"/>
              <a:gd name="connsiteY0" fmla="*/ 0 h 6858000"/>
              <a:gd name="connsiteX1" fmla="*/ 6096000 w 6351421"/>
              <a:gd name="connsiteY1" fmla="*/ 0 h 6858000"/>
              <a:gd name="connsiteX2" fmla="*/ 6342742 w 6351421"/>
              <a:gd name="connsiteY2" fmla="*/ 1756229 h 6858000"/>
              <a:gd name="connsiteX3" fmla="*/ 6008914 w 6351421"/>
              <a:gd name="connsiteY3" fmla="*/ 2743199 h 6858000"/>
              <a:gd name="connsiteX4" fmla="*/ 6328229 w 6351421"/>
              <a:gd name="connsiteY4" fmla="*/ 4180114 h 6858000"/>
              <a:gd name="connsiteX5" fmla="*/ 6023428 w 6351421"/>
              <a:gd name="connsiteY5" fmla="*/ 5283199 h 6858000"/>
              <a:gd name="connsiteX6" fmla="*/ 6096000 w 6351421"/>
              <a:gd name="connsiteY6" fmla="*/ 6858000 h 6858000"/>
              <a:gd name="connsiteX7" fmla="*/ 0 w 6351421"/>
              <a:gd name="connsiteY7" fmla="*/ 6858000 h 6858000"/>
              <a:gd name="connsiteX8" fmla="*/ 0 w 6351421"/>
              <a:gd name="connsiteY8" fmla="*/ 0 h 6858000"/>
              <a:gd name="connsiteX0" fmla="*/ 0 w 6351421"/>
              <a:gd name="connsiteY0" fmla="*/ 0 h 6858000"/>
              <a:gd name="connsiteX1" fmla="*/ 6096000 w 6351421"/>
              <a:gd name="connsiteY1" fmla="*/ 0 h 6858000"/>
              <a:gd name="connsiteX2" fmla="*/ 6342742 w 6351421"/>
              <a:gd name="connsiteY2" fmla="*/ 1756229 h 6858000"/>
              <a:gd name="connsiteX3" fmla="*/ 6008914 w 6351421"/>
              <a:gd name="connsiteY3" fmla="*/ 2743199 h 6858000"/>
              <a:gd name="connsiteX4" fmla="*/ 6328229 w 6351421"/>
              <a:gd name="connsiteY4" fmla="*/ 4180114 h 6858000"/>
              <a:gd name="connsiteX5" fmla="*/ 6023428 w 6351421"/>
              <a:gd name="connsiteY5" fmla="*/ 5283199 h 6858000"/>
              <a:gd name="connsiteX6" fmla="*/ 6096000 w 6351421"/>
              <a:gd name="connsiteY6" fmla="*/ 6858000 h 6858000"/>
              <a:gd name="connsiteX7" fmla="*/ 0 w 6351421"/>
              <a:gd name="connsiteY7" fmla="*/ 6858000 h 6858000"/>
              <a:gd name="connsiteX8" fmla="*/ 0 w 6351421"/>
              <a:gd name="connsiteY8" fmla="*/ 0 h 6858000"/>
              <a:gd name="connsiteX0" fmla="*/ 0 w 6354605"/>
              <a:gd name="connsiteY0" fmla="*/ 0 h 6858000"/>
              <a:gd name="connsiteX1" fmla="*/ 6096000 w 6354605"/>
              <a:gd name="connsiteY1" fmla="*/ 0 h 6858000"/>
              <a:gd name="connsiteX2" fmla="*/ 6342742 w 6354605"/>
              <a:gd name="connsiteY2" fmla="*/ 1756229 h 6858000"/>
              <a:gd name="connsiteX3" fmla="*/ 6008914 w 6354605"/>
              <a:gd name="connsiteY3" fmla="*/ 2743199 h 6858000"/>
              <a:gd name="connsiteX4" fmla="*/ 6328229 w 6354605"/>
              <a:gd name="connsiteY4" fmla="*/ 4180114 h 6858000"/>
              <a:gd name="connsiteX5" fmla="*/ 6023428 w 6354605"/>
              <a:gd name="connsiteY5" fmla="*/ 5283199 h 6858000"/>
              <a:gd name="connsiteX6" fmla="*/ 6096000 w 6354605"/>
              <a:gd name="connsiteY6" fmla="*/ 6858000 h 6858000"/>
              <a:gd name="connsiteX7" fmla="*/ 0 w 6354605"/>
              <a:gd name="connsiteY7" fmla="*/ 6858000 h 6858000"/>
              <a:gd name="connsiteX8" fmla="*/ 0 w 6354605"/>
              <a:gd name="connsiteY8" fmla="*/ 0 h 6858000"/>
              <a:gd name="connsiteX0" fmla="*/ 0 w 6351421"/>
              <a:gd name="connsiteY0" fmla="*/ 0 h 6858000"/>
              <a:gd name="connsiteX1" fmla="*/ 6096000 w 6351421"/>
              <a:gd name="connsiteY1" fmla="*/ 0 h 6858000"/>
              <a:gd name="connsiteX2" fmla="*/ 6342742 w 6351421"/>
              <a:gd name="connsiteY2" fmla="*/ 1756229 h 6858000"/>
              <a:gd name="connsiteX3" fmla="*/ 6008914 w 6351421"/>
              <a:gd name="connsiteY3" fmla="*/ 2743199 h 6858000"/>
              <a:gd name="connsiteX4" fmla="*/ 6328229 w 6351421"/>
              <a:gd name="connsiteY4" fmla="*/ 4180114 h 6858000"/>
              <a:gd name="connsiteX5" fmla="*/ 6023428 w 6351421"/>
              <a:gd name="connsiteY5" fmla="*/ 5283199 h 6858000"/>
              <a:gd name="connsiteX6" fmla="*/ 6096000 w 6351421"/>
              <a:gd name="connsiteY6" fmla="*/ 6858000 h 6858000"/>
              <a:gd name="connsiteX7" fmla="*/ 0 w 6351421"/>
              <a:gd name="connsiteY7" fmla="*/ 6858000 h 6858000"/>
              <a:gd name="connsiteX8" fmla="*/ 0 w 6351421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1421" h="6858000">
                <a:moveTo>
                  <a:pt x="0" y="0"/>
                </a:moveTo>
                <a:lnTo>
                  <a:pt x="6096000" y="0"/>
                </a:lnTo>
                <a:cubicBezTo>
                  <a:pt x="6064553" y="612020"/>
                  <a:pt x="6270170" y="1257904"/>
                  <a:pt x="6342742" y="1756229"/>
                </a:cubicBezTo>
                <a:cubicBezTo>
                  <a:pt x="6415314" y="2254554"/>
                  <a:pt x="6008914" y="2302932"/>
                  <a:pt x="6008914" y="2743199"/>
                </a:cubicBezTo>
                <a:cubicBezTo>
                  <a:pt x="6016171" y="3120570"/>
                  <a:pt x="6376610" y="3662438"/>
                  <a:pt x="6328229" y="4180114"/>
                </a:cubicBezTo>
                <a:cubicBezTo>
                  <a:pt x="6279848" y="4697790"/>
                  <a:pt x="6071809" y="4922761"/>
                  <a:pt x="6023428" y="5283199"/>
                </a:cubicBezTo>
                <a:cubicBezTo>
                  <a:pt x="5984723" y="5729513"/>
                  <a:pt x="6432248" y="6218162"/>
                  <a:pt x="6096000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图片包含 游戏机&#10;&#10;描述已自动生成">
            <a:extLst>
              <a:ext uri="{FF2B5EF4-FFF2-40B4-BE49-F238E27FC236}">
                <a16:creationId xmlns:a16="http://schemas.microsoft.com/office/drawing/2014/main" id="{9B481CC8-7067-4E9B-B929-A5C3FE6A4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9786" y="2639526"/>
            <a:ext cx="5348366" cy="3650342"/>
          </a:xfrm>
          <a:prstGeom prst="rect">
            <a:avLst/>
          </a:prstGeom>
        </p:spPr>
      </p:pic>
      <p:pic>
        <p:nvPicPr>
          <p:cNvPr id="12" name="图片 11" descr="图片包含 游戏机, 画&#10;&#10;描述已自动生成">
            <a:extLst>
              <a:ext uri="{FF2B5EF4-FFF2-40B4-BE49-F238E27FC236}">
                <a16:creationId xmlns:a16="http://schemas.microsoft.com/office/drawing/2014/main" id="{9FEAA2E8-8AA8-4BCA-BBE1-BC4E33A33EB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6646" y="1385348"/>
            <a:ext cx="680243" cy="685489"/>
          </a:xfrm>
          <a:prstGeom prst="rect">
            <a:avLst/>
          </a:prstGeom>
        </p:spPr>
      </p:pic>
      <p:pic>
        <p:nvPicPr>
          <p:cNvPr id="13" name="图片 12" descr="图片包含 游戏机, 画&#10;&#10;描述已自动生成">
            <a:extLst>
              <a:ext uri="{FF2B5EF4-FFF2-40B4-BE49-F238E27FC236}">
                <a16:creationId xmlns:a16="http://schemas.microsoft.com/office/drawing/2014/main" id="{A1AEB27F-C2A5-4B2B-B3A7-F0063D894D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1647" y="1377790"/>
            <a:ext cx="680243" cy="685489"/>
          </a:xfrm>
          <a:prstGeom prst="rect">
            <a:avLst/>
          </a:prstGeom>
        </p:spPr>
      </p:pic>
      <p:sp>
        <p:nvSpPr>
          <p:cNvPr id="10" name="文本框 22">
            <a:extLst>
              <a:ext uri="{FF2B5EF4-FFF2-40B4-BE49-F238E27FC236}">
                <a16:creationId xmlns:a16="http://schemas.microsoft.com/office/drawing/2014/main" id="{58AB48C8-8CF0-4E74-BC22-4263FC16EABF}"/>
              </a:ext>
            </a:extLst>
          </p:cNvPr>
          <p:cNvSpPr txBox="1"/>
          <p:nvPr/>
        </p:nvSpPr>
        <p:spPr>
          <a:xfrm>
            <a:off x="201816" y="208632"/>
            <a:ext cx="117043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3.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구현 기능  </a:t>
            </a:r>
            <a:r>
              <a:rPr lang="en-US" altLang="ko-KR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&amp;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사용할 개발 툴 정리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4" name="文本框 28">
            <a:extLst>
              <a:ext uri="{FF2B5EF4-FFF2-40B4-BE49-F238E27FC236}">
                <a16:creationId xmlns:a16="http://schemas.microsoft.com/office/drawing/2014/main" id="{96B68891-A879-46F6-9BBC-B2B2DF2CB7CF}"/>
              </a:ext>
            </a:extLst>
          </p:cNvPr>
          <p:cNvSpPr txBox="1"/>
          <p:nvPr/>
        </p:nvSpPr>
        <p:spPr>
          <a:xfrm>
            <a:off x="832207" y="1355393"/>
            <a:ext cx="2547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기능 구성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6" name="文本框 29">
            <a:extLst>
              <a:ext uri="{FF2B5EF4-FFF2-40B4-BE49-F238E27FC236}">
                <a16:creationId xmlns:a16="http://schemas.microsoft.com/office/drawing/2014/main" id="{59DEBFA2-548D-41FB-98D8-1884CC80C786}"/>
              </a:ext>
            </a:extLst>
          </p:cNvPr>
          <p:cNvSpPr txBox="1"/>
          <p:nvPr/>
        </p:nvSpPr>
        <p:spPr>
          <a:xfrm>
            <a:off x="399669" y="2136234"/>
            <a:ext cx="7172123" cy="4438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유저 회원 가입</a:t>
            </a:r>
            <a:r>
              <a:rPr lang="en-US" altLang="ko-KR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로그인</a:t>
            </a:r>
            <a:r>
              <a:rPr lang="en-US" altLang="ko-KR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정보 수정</a:t>
            </a:r>
            <a:r>
              <a:rPr lang="en-US" altLang="ko-KR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회원 탈퇴 기능</a:t>
            </a:r>
            <a:endParaRPr lang="en-US" altLang="ko-KR" sz="24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AI</a:t>
            </a:r>
            <a:r>
              <a:rPr lang="ko-KR" altLang="en-US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기술을 이용한</a:t>
            </a:r>
            <a:endParaRPr lang="en-US" altLang="ko-KR" sz="24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</a:t>
            </a:r>
            <a:r>
              <a:rPr lang="ko-KR" altLang="en-US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고양이 사진으로</a:t>
            </a:r>
            <a:endParaRPr lang="en-US" altLang="ko-KR" sz="24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</a:t>
            </a:r>
            <a:r>
              <a:rPr lang="ko-KR" altLang="en-US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비만 인식 기능</a:t>
            </a:r>
            <a:endParaRPr lang="en-US" altLang="ko-KR" sz="24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메뉴 페이지 구현</a:t>
            </a:r>
            <a:endParaRPr lang="en-US" altLang="ko-KR" sz="24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자율 게시판 구현</a:t>
            </a:r>
            <a:endParaRPr lang="en-US" altLang="ko-KR" sz="24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	</a:t>
            </a:r>
            <a:endParaRPr lang="fr-FR" altLang="zh-CN" sz="24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1" name="文本框 29">
            <a:extLst>
              <a:ext uri="{FF2B5EF4-FFF2-40B4-BE49-F238E27FC236}">
                <a16:creationId xmlns:a16="http://schemas.microsoft.com/office/drawing/2014/main" id="{35AAF4B6-C53D-4860-8D2A-9A90E899FB78}"/>
              </a:ext>
            </a:extLst>
          </p:cNvPr>
          <p:cNvSpPr txBox="1"/>
          <p:nvPr/>
        </p:nvSpPr>
        <p:spPr>
          <a:xfrm>
            <a:off x="4563911" y="2163111"/>
            <a:ext cx="7172123" cy="3884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품종 별 이미지</a:t>
            </a:r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914400" lvl="1" indent="-45720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특징</a:t>
            </a:r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914400" lvl="1" indent="-45720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성격</a:t>
            </a:r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914400" lvl="1" indent="-45720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장</a:t>
            </a:r>
            <a:r>
              <a:rPr lang="en-US" altLang="ko-KR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단점</a:t>
            </a:r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914400" lvl="1" indent="-45720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주의해야 하는 질병</a:t>
            </a:r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914400" lvl="1" indent="-45720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양육 정보</a:t>
            </a:r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endParaRPr lang="fr-FR" altLang="zh-CN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5" name="文本框 28">
            <a:extLst>
              <a:ext uri="{FF2B5EF4-FFF2-40B4-BE49-F238E27FC236}">
                <a16:creationId xmlns:a16="http://schemas.microsoft.com/office/drawing/2014/main" id="{86DDCB05-81E2-44C6-AF86-7C49BC312BA0}"/>
              </a:ext>
            </a:extLst>
          </p:cNvPr>
          <p:cNvSpPr txBox="1"/>
          <p:nvPr/>
        </p:nvSpPr>
        <p:spPr>
          <a:xfrm>
            <a:off x="7239830" y="1362951"/>
            <a:ext cx="42115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상세 페이지 구성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365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 invX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528AA8F-BC0D-4187-86CC-6EDE1028D89A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图片包含 游戏机, 标志, 画&#10;&#10;描述已自动生成">
            <a:extLst>
              <a:ext uri="{FF2B5EF4-FFF2-40B4-BE49-F238E27FC236}">
                <a16:creationId xmlns:a16="http://schemas.microsoft.com/office/drawing/2014/main" id="{D9AC9552-56B0-4E35-9665-7A44CE4A2D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56" y="1178256"/>
            <a:ext cx="2179280" cy="1962043"/>
          </a:xfrm>
          <a:prstGeom prst="rect">
            <a:avLst/>
          </a:prstGeom>
        </p:spPr>
      </p:pic>
      <p:pic>
        <p:nvPicPr>
          <p:cNvPr id="10" name="图片 9" descr="卡通人物&#10;&#10;描述已自动生成">
            <a:extLst>
              <a:ext uri="{FF2B5EF4-FFF2-40B4-BE49-F238E27FC236}">
                <a16:creationId xmlns:a16="http://schemas.microsoft.com/office/drawing/2014/main" id="{E27FF7A2-9253-4289-B3C3-16E446D3ED2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83"/>
          <a:stretch/>
        </p:blipFill>
        <p:spPr>
          <a:xfrm>
            <a:off x="9456160" y="4202983"/>
            <a:ext cx="1786677" cy="1966400"/>
          </a:xfrm>
          <a:prstGeom prst="rect">
            <a:avLst/>
          </a:prstGeom>
        </p:spPr>
      </p:pic>
      <p:pic>
        <p:nvPicPr>
          <p:cNvPr id="13" name="图片 12" descr="图片包含 游戏机, 椅子, 桌子&#10;&#10;描述已自动生成">
            <a:extLst>
              <a:ext uri="{FF2B5EF4-FFF2-40B4-BE49-F238E27FC236}">
                <a16:creationId xmlns:a16="http://schemas.microsoft.com/office/drawing/2014/main" id="{471B8D7F-2F4D-4F07-8A79-B892C60C91F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87" y="5391044"/>
            <a:ext cx="952499" cy="113206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92B4E00-B45B-41A9-812D-AD0EE4A4FA2E}"/>
              </a:ext>
            </a:extLst>
          </p:cNvPr>
          <p:cNvSpPr txBox="1"/>
          <p:nvPr/>
        </p:nvSpPr>
        <p:spPr>
          <a:xfrm>
            <a:off x="5646057" y="6500940"/>
            <a:ext cx="5785756" cy="31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altLang="zh-CN" sz="1400">
                <a:solidFill>
                  <a:schemeClr val="bg1">
                    <a:alpha val="60000"/>
                  </a:schemeClr>
                </a:solidFill>
                <a:latin typeface="站酷小薇LOGO体" panose="02010600010101010101" pitchFamily="2" charset="-122"/>
                <a:ea typeface="站酷小薇LOGO体" panose="02010600010101010101" pitchFamily="2" charset="-122"/>
              </a:rPr>
              <a:t>habitant morbi tristique senectus et netus et malesuada fames ac turpis egestas</a:t>
            </a:r>
            <a:endParaRPr lang="zh-CN" altLang="en-US" sz="1400">
              <a:solidFill>
                <a:schemeClr val="bg1">
                  <a:alpha val="60000"/>
                </a:schemeClr>
              </a:solidFill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  <p:pic>
        <p:nvPicPr>
          <p:cNvPr id="17" name="图片 16" descr="卡通人物&#10;&#10;描述已自动生成">
            <a:extLst>
              <a:ext uri="{FF2B5EF4-FFF2-40B4-BE49-F238E27FC236}">
                <a16:creationId xmlns:a16="http://schemas.microsoft.com/office/drawing/2014/main" id="{90B20321-39DD-4602-82B0-0135C35394E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 flipV="1">
            <a:off x="11004514" y="1212275"/>
            <a:ext cx="754742" cy="698265"/>
          </a:xfrm>
          <a:prstGeom prst="rect">
            <a:avLst/>
          </a:prstGeom>
        </p:spPr>
      </p:pic>
      <p:sp>
        <p:nvSpPr>
          <p:cNvPr id="12" name="文本框 22">
            <a:extLst>
              <a:ext uri="{FF2B5EF4-FFF2-40B4-BE49-F238E27FC236}">
                <a16:creationId xmlns:a16="http://schemas.microsoft.com/office/drawing/2014/main" id="{F057B8D6-B7C4-4E87-817D-4F1A0E7A12E3}"/>
              </a:ext>
            </a:extLst>
          </p:cNvPr>
          <p:cNvSpPr txBox="1"/>
          <p:nvPr/>
        </p:nvSpPr>
        <p:spPr>
          <a:xfrm>
            <a:off x="204539" y="169903"/>
            <a:ext cx="117829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3.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세부 구현 기능 </a:t>
            </a:r>
            <a:r>
              <a:rPr lang="en-US" altLang="ko-KR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&amp;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사용할 개발 툴 정리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1" name="图片 32" descr="图片包含 室内, 桌子, 小, 咖啡&#10;&#10;描述已自动生成">
            <a:extLst>
              <a:ext uri="{FF2B5EF4-FFF2-40B4-BE49-F238E27FC236}">
                <a16:creationId xmlns:a16="http://schemas.microsoft.com/office/drawing/2014/main" id="{5554A865-1D31-4D75-8B63-63832F0E8B9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97"/>
          <a:stretch/>
        </p:blipFill>
        <p:spPr>
          <a:xfrm>
            <a:off x="-85344" y="2929978"/>
            <a:ext cx="3983539" cy="2546010"/>
          </a:xfrm>
          <a:prstGeom prst="rect">
            <a:avLst/>
          </a:prstGeom>
        </p:spPr>
      </p:pic>
      <p:pic>
        <p:nvPicPr>
          <p:cNvPr id="16" name="图片 28" descr="图片包含 游戏机&#10;&#10;描述已自动生成">
            <a:extLst>
              <a:ext uri="{FF2B5EF4-FFF2-40B4-BE49-F238E27FC236}">
                <a16:creationId xmlns:a16="http://schemas.microsoft.com/office/drawing/2014/main" id="{DA0BCD67-9241-49C2-B765-039E7EFECC3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836" y="1886694"/>
            <a:ext cx="2441868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4536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E9AABF9-32E6-442B-8942-64D9198E85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22">
            <a:extLst>
              <a:ext uri="{FF2B5EF4-FFF2-40B4-BE49-F238E27FC236}">
                <a16:creationId xmlns:a16="http://schemas.microsoft.com/office/drawing/2014/main" id="{2661B36F-5AED-41F7-B177-3DBEF89A35E0}"/>
              </a:ext>
            </a:extLst>
          </p:cNvPr>
          <p:cNvSpPr txBox="1"/>
          <p:nvPr/>
        </p:nvSpPr>
        <p:spPr>
          <a:xfrm>
            <a:off x="204539" y="169903"/>
            <a:ext cx="117829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3.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세부 구현 기능 </a:t>
            </a:r>
            <a:r>
              <a:rPr lang="en-US" altLang="ko-KR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&amp;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사용할 개발 툴 정리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0" name="文本框 29">
            <a:extLst>
              <a:ext uri="{FF2B5EF4-FFF2-40B4-BE49-F238E27FC236}">
                <a16:creationId xmlns:a16="http://schemas.microsoft.com/office/drawing/2014/main" id="{73F092E8-A03E-47C9-BCF6-D5A628045EC8}"/>
              </a:ext>
            </a:extLst>
          </p:cNvPr>
          <p:cNvSpPr txBox="1"/>
          <p:nvPr/>
        </p:nvSpPr>
        <p:spPr>
          <a:xfrm>
            <a:off x="1205768" y="1047692"/>
            <a:ext cx="7331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err="1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유스케이스</a:t>
            </a:r>
            <a:r>
              <a:rPr lang="ko-KR" altLang="en-US" sz="36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다이어그램</a:t>
            </a:r>
            <a:endParaRPr lang="zh-CN" altLang="en-US" sz="36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1" name="图片 32" descr="图片包含 室内, 桌子, 小, 咖啡&#10;&#10;描述已自动生成">
            <a:extLst>
              <a:ext uri="{FF2B5EF4-FFF2-40B4-BE49-F238E27FC236}">
                <a16:creationId xmlns:a16="http://schemas.microsoft.com/office/drawing/2014/main" id="{F6FA308B-D1E5-496C-81F1-8E309D1F27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97"/>
          <a:stretch/>
        </p:blipFill>
        <p:spPr>
          <a:xfrm>
            <a:off x="8790233" y="4882857"/>
            <a:ext cx="3090349" cy="1975143"/>
          </a:xfrm>
          <a:prstGeom prst="rect">
            <a:avLst/>
          </a:prstGeom>
        </p:spPr>
      </p:pic>
      <p:pic>
        <p:nvPicPr>
          <p:cNvPr id="13" name="图片 35" descr="图片包含 游戏机, 标志&#10;&#10;描述已自动生成">
            <a:extLst>
              <a:ext uri="{FF2B5EF4-FFF2-40B4-BE49-F238E27FC236}">
                <a16:creationId xmlns:a16="http://schemas.microsoft.com/office/drawing/2014/main" id="{9600E56D-9052-41AF-8CFC-219A2B9995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452873" flipV="1">
            <a:off x="520794" y="980040"/>
            <a:ext cx="662184" cy="7290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2116F79-D923-4710-BD3F-F43ED5DC9A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86" y="1817623"/>
            <a:ext cx="7938347" cy="487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252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>
            <a:extLst>
              <a:ext uri="{FF2B5EF4-FFF2-40B4-BE49-F238E27FC236}">
                <a16:creationId xmlns:a16="http://schemas.microsoft.com/office/drawing/2014/main" id="{1481B14C-EF12-422B-AC11-A651084F6D44}"/>
              </a:ext>
            </a:extLst>
          </p:cNvPr>
          <p:cNvSpPr/>
          <p:nvPr/>
        </p:nvSpPr>
        <p:spPr>
          <a:xfrm>
            <a:off x="0" y="6682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4688B6CE-4DFE-4FA4-ACA7-C2150CA8AF7F}"/>
              </a:ext>
            </a:extLst>
          </p:cNvPr>
          <p:cNvSpPr/>
          <p:nvPr/>
        </p:nvSpPr>
        <p:spPr>
          <a:xfrm>
            <a:off x="3019852" y="2058516"/>
            <a:ext cx="6354300" cy="968541"/>
          </a:xfrm>
          <a:custGeom>
            <a:avLst/>
            <a:gdLst>
              <a:gd name="connsiteX0" fmla="*/ 593246 w 596102"/>
              <a:gd name="connsiteY0" fmla="*/ 205467 h 376326"/>
              <a:gd name="connsiteX1" fmla="*/ 431321 w 596102"/>
              <a:gd name="connsiteY1" fmla="*/ 357867 h 376326"/>
              <a:gd name="connsiteX2" fmla="*/ 147952 w 596102"/>
              <a:gd name="connsiteY2" fmla="*/ 357867 h 376326"/>
              <a:gd name="connsiteX3" fmla="*/ 315 w 596102"/>
              <a:gd name="connsiteY3" fmla="*/ 214992 h 376326"/>
              <a:gd name="connsiteX4" fmla="*/ 119377 w 596102"/>
              <a:gd name="connsiteY4" fmla="*/ 19729 h 376326"/>
              <a:gd name="connsiteX5" fmla="*/ 445608 w 596102"/>
              <a:gd name="connsiteY5" fmla="*/ 26873 h 376326"/>
              <a:gd name="connsiteX6" fmla="*/ 528952 w 596102"/>
              <a:gd name="connsiteY6" fmla="*/ 198323 h 376326"/>
              <a:gd name="connsiteX7" fmla="*/ 593246 w 596102"/>
              <a:gd name="connsiteY7" fmla="*/ 205467 h 376326"/>
              <a:gd name="connsiteX0" fmla="*/ 687138 w 688499"/>
              <a:gd name="connsiteY0" fmla="*/ 158521 h 379399"/>
              <a:gd name="connsiteX1" fmla="*/ 431321 w 688499"/>
              <a:gd name="connsiteY1" fmla="*/ 357867 h 379399"/>
              <a:gd name="connsiteX2" fmla="*/ 147952 w 688499"/>
              <a:gd name="connsiteY2" fmla="*/ 357867 h 379399"/>
              <a:gd name="connsiteX3" fmla="*/ 315 w 688499"/>
              <a:gd name="connsiteY3" fmla="*/ 214992 h 379399"/>
              <a:gd name="connsiteX4" fmla="*/ 119377 w 688499"/>
              <a:gd name="connsiteY4" fmla="*/ 19729 h 379399"/>
              <a:gd name="connsiteX5" fmla="*/ 445608 w 688499"/>
              <a:gd name="connsiteY5" fmla="*/ 26873 h 379399"/>
              <a:gd name="connsiteX6" fmla="*/ 528952 w 688499"/>
              <a:gd name="connsiteY6" fmla="*/ 198323 h 379399"/>
              <a:gd name="connsiteX7" fmla="*/ 687138 w 688499"/>
              <a:gd name="connsiteY7" fmla="*/ 158521 h 379399"/>
              <a:gd name="connsiteX0" fmla="*/ 636581 w 638492"/>
              <a:gd name="connsiteY0" fmla="*/ 198244 h 376787"/>
              <a:gd name="connsiteX1" fmla="*/ 431321 w 638492"/>
              <a:gd name="connsiteY1" fmla="*/ 357867 h 376787"/>
              <a:gd name="connsiteX2" fmla="*/ 147952 w 638492"/>
              <a:gd name="connsiteY2" fmla="*/ 357867 h 376787"/>
              <a:gd name="connsiteX3" fmla="*/ 315 w 638492"/>
              <a:gd name="connsiteY3" fmla="*/ 214992 h 376787"/>
              <a:gd name="connsiteX4" fmla="*/ 119377 w 638492"/>
              <a:gd name="connsiteY4" fmla="*/ 19729 h 376787"/>
              <a:gd name="connsiteX5" fmla="*/ 445608 w 638492"/>
              <a:gd name="connsiteY5" fmla="*/ 26873 h 376787"/>
              <a:gd name="connsiteX6" fmla="*/ 528952 w 638492"/>
              <a:gd name="connsiteY6" fmla="*/ 198323 h 376787"/>
              <a:gd name="connsiteX7" fmla="*/ 636581 w 638492"/>
              <a:gd name="connsiteY7" fmla="*/ 198244 h 376787"/>
              <a:gd name="connsiteX0" fmla="*/ 636581 w 638492"/>
              <a:gd name="connsiteY0" fmla="*/ 198244 h 376787"/>
              <a:gd name="connsiteX1" fmla="*/ 431321 w 638492"/>
              <a:gd name="connsiteY1" fmla="*/ 357867 h 376787"/>
              <a:gd name="connsiteX2" fmla="*/ 147952 w 638492"/>
              <a:gd name="connsiteY2" fmla="*/ 357867 h 376787"/>
              <a:gd name="connsiteX3" fmla="*/ 315 w 638492"/>
              <a:gd name="connsiteY3" fmla="*/ 214992 h 376787"/>
              <a:gd name="connsiteX4" fmla="*/ 119377 w 638492"/>
              <a:gd name="connsiteY4" fmla="*/ 19729 h 376787"/>
              <a:gd name="connsiteX5" fmla="*/ 445608 w 638492"/>
              <a:gd name="connsiteY5" fmla="*/ 26873 h 376787"/>
              <a:gd name="connsiteX6" fmla="*/ 528952 w 638492"/>
              <a:gd name="connsiteY6" fmla="*/ 198323 h 376787"/>
              <a:gd name="connsiteX7" fmla="*/ 636581 w 638492"/>
              <a:gd name="connsiteY7" fmla="*/ 198244 h 376787"/>
              <a:gd name="connsiteX0" fmla="*/ 636581 w 638492"/>
              <a:gd name="connsiteY0" fmla="*/ 198244 h 376787"/>
              <a:gd name="connsiteX1" fmla="*/ 431321 w 638492"/>
              <a:gd name="connsiteY1" fmla="*/ 357867 h 376787"/>
              <a:gd name="connsiteX2" fmla="*/ 147952 w 638492"/>
              <a:gd name="connsiteY2" fmla="*/ 357867 h 376787"/>
              <a:gd name="connsiteX3" fmla="*/ 315 w 638492"/>
              <a:gd name="connsiteY3" fmla="*/ 214992 h 376787"/>
              <a:gd name="connsiteX4" fmla="*/ 119377 w 638492"/>
              <a:gd name="connsiteY4" fmla="*/ 19729 h 376787"/>
              <a:gd name="connsiteX5" fmla="*/ 445608 w 638492"/>
              <a:gd name="connsiteY5" fmla="*/ 26873 h 376787"/>
              <a:gd name="connsiteX6" fmla="*/ 528952 w 638492"/>
              <a:gd name="connsiteY6" fmla="*/ 198323 h 376787"/>
              <a:gd name="connsiteX7" fmla="*/ 636581 w 638492"/>
              <a:gd name="connsiteY7" fmla="*/ 198244 h 376787"/>
              <a:gd name="connsiteX0" fmla="*/ 636972 w 638883"/>
              <a:gd name="connsiteY0" fmla="*/ 209044 h 387587"/>
              <a:gd name="connsiteX1" fmla="*/ 431712 w 638883"/>
              <a:gd name="connsiteY1" fmla="*/ 368667 h 387587"/>
              <a:gd name="connsiteX2" fmla="*/ 148343 w 638883"/>
              <a:gd name="connsiteY2" fmla="*/ 368667 h 387587"/>
              <a:gd name="connsiteX3" fmla="*/ 706 w 638883"/>
              <a:gd name="connsiteY3" fmla="*/ 225792 h 387587"/>
              <a:gd name="connsiteX4" fmla="*/ 119768 w 638883"/>
              <a:gd name="connsiteY4" fmla="*/ 30529 h 387587"/>
              <a:gd name="connsiteX5" fmla="*/ 445999 w 638883"/>
              <a:gd name="connsiteY5" fmla="*/ 37673 h 387587"/>
              <a:gd name="connsiteX6" fmla="*/ 529343 w 638883"/>
              <a:gd name="connsiteY6" fmla="*/ 209123 h 387587"/>
              <a:gd name="connsiteX7" fmla="*/ 636972 w 638883"/>
              <a:gd name="connsiteY7" fmla="*/ 209044 h 387587"/>
              <a:gd name="connsiteX0" fmla="*/ 636566 w 638532"/>
              <a:gd name="connsiteY0" fmla="*/ 208451 h 386994"/>
              <a:gd name="connsiteX1" fmla="*/ 431306 w 638532"/>
              <a:gd name="connsiteY1" fmla="*/ 368074 h 386994"/>
              <a:gd name="connsiteX2" fmla="*/ 147937 w 638532"/>
              <a:gd name="connsiteY2" fmla="*/ 368074 h 386994"/>
              <a:gd name="connsiteX3" fmla="*/ 300 w 638532"/>
              <a:gd name="connsiteY3" fmla="*/ 225199 h 386994"/>
              <a:gd name="connsiteX4" fmla="*/ 119362 w 638532"/>
              <a:gd name="connsiteY4" fmla="*/ 29936 h 386994"/>
              <a:gd name="connsiteX5" fmla="*/ 427537 w 638532"/>
              <a:gd name="connsiteY5" fmla="*/ 19024 h 386994"/>
              <a:gd name="connsiteX6" fmla="*/ 528937 w 638532"/>
              <a:gd name="connsiteY6" fmla="*/ 208530 h 386994"/>
              <a:gd name="connsiteX7" fmla="*/ 636566 w 638532"/>
              <a:gd name="connsiteY7" fmla="*/ 208451 h 386994"/>
              <a:gd name="connsiteX0" fmla="*/ 636566 w 638532"/>
              <a:gd name="connsiteY0" fmla="*/ 214584 h 393127"/>
              <a:gd name="connsiteX1" fmla="*/ 431306 w 638532"/>
              <a:gd name="connsiteY1" fmla="*/ 374207 h 393127"/>
              <a:gd name="connsiteX2" fmla="*/ 147937 w 638532"/>
              <a:gd name="connsiteY2" fmla="*/ 374207 h 393127"/>
              <a:gd name="connsiteX3" fmla="*/ 300 w 638532"/>
              <a:gd name="connsiteY3" fmla="*/ 231332 h 393127"/>
              <a:gd name="connsiteX4" fmla="*/ 119362 w 638532"/>
              <a:gd name="connsiteY4" fmla="*/ 36069 h 393127"/>
              <a:gd name="connsiteX5" fmla="*/ 427537 w 638532"/>
              <a:gd name="connsiteY5" fmla="*/ 25157 h 393127"/>
              <a:gd name="connsiteX6" fmla="*/ 528937 w 638532"/>
              <a:gd name="connsiteY6" fmla="*/ 214663 h 393127"/>
              <a:gd name="connsiteX7" fmla="*/ 636566 w 638532"/>
              <a:gd name="connsiteY7" fmla="*/ 214584 h 393127"/>
              <a:gd name="connsiteX0" fmla="*/ 638061 w 640027"/>
              <a:gd name="connsiteY0" fmla="*/ 212104 h 390647"/>
              <a:gd name="connsiteX1" fmla="*/ 432801 w 640027"/>
              <a:gd name="connsiteY1" fmla="*/ 371727 h 390647"/>
              <a:gd name="connsiteX2" fmla="*/ 149432 w 640027"/>
              <a:gd name="connsiteY2" fmla="*/ 371727 h 390647"/>
              <a:gd name="connsiteX3" fmla="*/ 1795 w 640027"/>
              <a:gd name="connsiteY3" fmla="*/ 228852 h 390647"/>
              <a:gd name="connsiteX4" fmla="*/ 91967 w 640027"/>
              <a:gd name="connsiteY4" fmla="*/ 26367 h 390647"/>
              <a:gd name="connsiteX5" fmla="*/ 429032 w 640027"/>
              <a:gd name="connsiteY5" fmla="*/ 22677 h 390647"/>
              <a:gd name="connsiteX6" fmla="*/ 530432 w 640027"/>
              <a:gd name="connsiteY6" fmla="*/ 212183 h 390647"/>
              <a:gd name="connsiteX7" fmla="*/ 638061 w 640027"/>
              <a:gd name="connsiteY7" fmla="*/ 212104 h 390647"/>
              <a:gd name="connsiteX0" fmla="*/ 637843 w 639928"/>
              <a:gd name="connsiteY0" fmla="*/ 221465 h 400008"/>
              <a:gd name="connsiteX1" fmla="*/ 432583 w 639928"/>
              <a:gd name="connsiteY1" fmla="*/ 381088 h 400008"/>
              <a:gd name="connsiteX2" fmla="*/ 149214 w 639928"/>
              <a:gd name="connsiteY2" fmla="*/ 381088 h 400008"/>
              <a:gd name="connsiteX3" fmla="*/ 1577 w 639928"/>
              <a:gd name="connsiteY3" fmla="*/ 238213 h 400008"/>
              <a:gd name="connsiteX4" fmla="*/ 91749 w 639928"/>
              <a:gd name="connsiteY4" fmla="*/ 35728 h 400008"/>
              <a:gd name="connsiteX5" fmla="*/ 392702 w 639928"/>
              <a:gd name="connsiteY5" fmla="*/ 17593 h 400008"/>
              <a:gd name="connsiteX6" fmla="*/ 530214 w 639928"/>
              <a:gd name="connsiteY6" fmla="*/ 221544 h 400008"/>
              <a:gd name="connsiteX7" fmla="*/ 637843 w 639928"/>
              <a:gd name="connsiteY7" fmla="*/ 221465 h 400008"/>
              <a:gd name="connsiteX0" fmla="*/ 638111 w 640054"/>
              <a:gd name="connsiteY0" fmla="*/ 221465 h 400008"/>
              <a:gd name="connsiteX1" fmla="*/ 432851 w 640054"/>
              <a:gd name="connsiteY1" fmla="*/ 381088 h 400008"/>
              <a:gd name="connsiteX2" fmla="*/ 149482 w 640054"/>
              <a:gd name="connsiteY2" fmla="*/ 381088 h 400008"/>
              <a:gd name="connsiteX3" fmla="*/ 1845 w 640054"/>
              <a:gd name="connsiteY3" fmla="*/ 238213 h 400008"/>
              <a:gd name="connsiteX4" fmla="*/ 92017 w 640054"/>
              <a:gd name="connsiteY4" fmla="*/ 35728 h 400008"/>
              <a:gd name="connsiteX5" fmla="*/ 436305 w 640054"/>
              <a:gd name="connsiteY5" fmla="*/ 17593 h 400008"/>
              <a:gd name="connsiteX6" fmla="*/ 530482 w 640054"/>
              <a:gd name="connsiteY6" fmla="*/ 221544 h 400008"/>
              <a:gd name="connsiteX7" fmla="*/ 638111 w 640054"/>
              <a:gd name="connsiteY7" fmla="*/ 221465 h 400008"/>
              <a:gd name="connsiteX0" fmla="*/ 637946 w 639969"/>
              <a:gd name="connsiteY0" fmla="*/ 206355 h 384898"/>
              <a:gd name="connsiteX1" fmla="*/ 432686 w 639969"/>
              <a:gd name="connsiteY1" fmla="*/ 365978 h 384898"/>
              <a:gd name="connsiteX2" fmla="*/ 149317 w 639969"/>
              <a:gd name="connsiteY2" fmla="*/ 365978 h 384898"/>
              <a:gd name="connsiteX3" fmla="*/ 1680 w 639969"/>
              <a:gd name="connsiteY3" fmla="*/ 223103 h 384898"/>
              <a:gd name="connsiteX4" fmla="*/ 91852 w 639969"/>
              <a:gd name="connsiteY4" fmla="*/ 20618 h 384898"/>
              <a:gd name="connsiteX5" fmla="*/ 410861 w 639969"/>
              <a:gd name="connsiteY5" fmla="*/ 27762 h 384898"/>
              <a:gd name="connsiteX6" fmla="*/ 530317 w 639969"/>
              <a:gd name="connsiteY6" fmla="*/ 206434 h 384898"/>
              <a:gd name="connsiteX7" fmla="*/ 637946 w 639969"/>
              <a:gd name="connsiteY7" fmla="*/ 206355 h 384898"/>
              <a:gd name="connsiteX0" fmla="*/ 639202 w 641225"/>
              <a:gd name="connsiteY0" fmla="*/ 212458 h 391001"/>
              <a:gd name="connsiteX1" fmla="*/ 433942 w 641225"/>
              <a:gd name="connsiteY1" fmla="*/ 372081 h 391001"/>
              <a:gd name="connsiteX2" fmla="*/ 150573 w 641225"/>
              <a:gd name="connsiteY2" fmla="*/ 372081 h 391001"/>
              <a:gd name="connsiteX3" fmla="*/ 2936 w 641225"/>
              <a:gd name="connsiteY3" fmla="*/ 229206 h 391001"/>
              <a:gd name="connsiteX4" fmla="*/ 93108 w 641225"/>
              <a:gd name="connsiteY4" fmla="*/ 26721 h 391001"/>
              <a:gd name="connsiteX5" fmla="*/ 412117 w 641225"/>
              <a:gd name="connsiteY5" fmla="*/ 33865 h 391001"/>
              <a:gd name="connsiteX6" fmla="*/ 531573 w 641225"/>
              <a:gd name="connsiteY6" fmla="*/ 212537 h 391001"/>
              <a:gd name="connsiteX7" fmla="*/ 639202 w 641225"/>
              <a:gd name="connsiteY7" fmla="*/ 212458 h 391001"/>
              <a:gd name="connsiteX0" fmla="*/ 639202 w 640533"/>
              <a:gd name="connsiteY0" fmla="*/ 212458 h 391001"/>
              <a:gd name="connsiteX1" fmla="*/ 433942 w 640533"/>
              <a:gd name="connsiteY1" fmla="*/ 372081 h 391001"/>
              <a:gd name="connsiteX2" fmla="*/ 150573 w 640533"/>
              <a:gd name="connsiteY2" fmla="*/ 372081 h 391001"/>
              <a:gd name="connsiteX3" fmla="*/ 2936 w 640533"/>
              <a:gd name="connsiteY3" fmla="*/ 229206 h 391001"/>
              <a:gd name="connsiteX4" fmla="*/ 93108 w 640533"/>
              <a:gd name="connsiteY4" fmla="*/ 26721 h 391001"/>
              <a:gd name="connsiteX5" fmla="*/ 412117 w 640533"/>
              <a:gd name="connsiteY5" fmla="*/ 33865 h 391001"/>
              <a:gd name="connsiteX6" fmla="*/ 517128 w 640533"/>
              <a:gd name="connsiteY6" fmla="*/ 212537 h 391001"/>
              <a:gd name="connsiteX7" fmla="*/ 639202 w 640533"/>
              <a:gd name="connsiteY7" fmla="*/ 212458 h 391001"/>
              <a:gd name="connsiteX0" fmla="*/ 637687 w 639018"/>
              <a:gd name="connsiteY0" fmla="*/ 219623 h 398166"/>
              <a:gd name="connsiteX1" fmla="*/ 432427 w 639018"/>
              <a:gd name="connsiteY1" fmla="*/ 379246 h 398166"/>
              <a:gd name="connsiteX2" fmla="*/ 149058 w 639018"/>
              <a:gd name="connsiteY2" fmla="*/ 379246 h 398166"/>
              <a:gd name="connsiteX3" fmla="*/ 1421 w 639018"/>
              <a:gd name="connsiteY3" fmla="*/ 236371 h 398166"/>
              <a:gd name="connsiteX4" fmla="*/ 104153 w 639018"/>
              <a:gd name="connsiteY4" fmla="*/ 23838 h 398166"/>
              <a:gd name="connsiteX5" fmla="*/ 410602 w 639018"/>
              <a:gd name="connsiteY5" fmla="*/ 41030 h 398166"/>
              <a:gd name="connsiteX6" fmla="*/ 515613 w 639018"/>
              <a:gd name="connsiteY6" fmla="*/ 219702 h 398166"/>
              <a:gd name="connsiteX7" fmla="*/ 637687 w 639018"/>
              <a:gd name="connsiteY7" fmla="*/ 219623 h 398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9018" h="398166">
                <a:moveTo>
                  <a:pt x="637687" y="219623"/>
                </a:moveTo>
                <a:cubicBezTo>
                  <a:pt x="623823" y="246214"/>
                  <a:pt x="513865" y="352642"/>
                  <a:pt x="432427" y="379246"/>
                </a:cubicBezTo>
                <a:cubicBezTo>
                  <a:pt x="350989" y="405850"/>
                  <a:pt x="220892" y="403058"/>
                  <a:pt x="149058" y="379246"/>
                </a:cubicBezTo>
                <a:cubicBezTo>
                  <a:pt x="77224" y="355434"/>
                  <a:pt x="8905" y="295606"/>
                  <a:pt x="1421" y="236371"/>
                </a:cubicBezTo>
                <a:cubicBezTo>
                  <a:pt x="-6063" y="177136"/>
                  <a:pt x="14288" y="70840"/>
                  <a:pt x="104153" y="23838"/>
                </a:cubicBezTo>
                <a:cubicBezTo>
                  <a:pt x="194018" y="-23164"/>
                  <a:pt x="342025" y="8386"/>
                  <a:pt x="410602" y="41030"/>
                </a:cubicBezTo>
                <a:cubicBezTo>
                  <a:pt x="479179" y="73674"/>
                  <a:pt x="477766" y="189937"/>
                  <a:pt x="515613" y="219702"/>
                </a:cubicBezTo>
                <a:cubicBezTo>
                  <a:pt x="553460" y="249467"/>
                  <a:pt x="651551" y="193032"/>
                  <a:pt x="637687" y="219623"/>
                </a:cubicBez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     </a:t>
            </a:r>
          </a:p>
          <a:p>
            <a:r>
              <a:rPr lang="ko-KR" altLang="en-US" sz="3600" dirty="0">
                <a:latin typeface="굴림" panose="020B0600000101010101" pitchFamily="50" charset="-127"/>
                <a:ea typeface="굴림" panose="020B0600000101010101" pitchFamily="50" charset="-127"/>
              </a:rPr>
              <a:t>      사용할 개발 툴</a:t>
            </a:r>
            <a:endParaRPr lang="en-US" altLang="ko-KR" sz="3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endParaRPr lang="zh-CN" altLang="en-US" sz="3600" dirty="0"/>
          </a:p>
        </p:txBody>
      </p:sp>
      <p:pic>
        <p:nvPicPr>
          <p:cNvPr id="12" name="图片 11" descr="卡通人物&#10;&#10;描述已自动生成">
            <a:extLst>
              <a:ext uri="{FF2B5EF4-FFF2-40B4-BE49-F238E27FC236}">
                <a16:creationId xmlns:a16="http://schemas.microsoft.com/office/drawing/2014/main" id="{B46CF516-843F-4E55-9ADC-C759EFF36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2231"/>
            <a:ext cx="1719600" cy="1175769"/>
          </a:xfrm>
          <a:prstGeom prst="rect">
            <a:avLst/>
          </a:prstGeom>
        </p:spPr>
      </p:pic>
      <p:pic>
        <p:nvPicPr>
          <p:cNvPr id="15" name="图片 14" descr="卡通人物&#10;&#10;描述已自动生成">
            <a:extLst>
              <a:ext uri="{FF2B5EF4-FFF2-40B4-BE49-F238E27FC236}">
                <a16:creationId xmlns:a16="http://schemas.microsoft.com/office/drawing/2014/main" id="{729B9EA5-348A-4BC0-A6D8-E60893F5D5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176" y="1907906"/>
            <a:ext cx="1288820" cy="1238606"/>
          </a:xfrm>
          <a:prstGeom prst="rect">
            <a:avLst/>
          </a:prstGeom>
        </p:spPr>
      </p:pic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05BDEA13-A4C9-4824-8968-C50FC20148F9}"/>
              </a:ext>
            </a:extLst>
          </p:cNvPr>
          <p:cNvSpPr/>
          <p:nvPr/>
        </p:nvSpPr>
        <p:spPr>
          <a:xfrm>
            <a:off x="0" y="0"/>
            <a:ext cx="12192000" cy="1846659"/>
          </a:xfrm>
          <a:custGeom>
            <a:avLst/>
            <a:gdLst>
              <a:gd name="connsiteX0" fmla="*/ 0 w 12192000"/>
              <a:gd name="connsiteY0" fmla="*/ 0 h 625368"/>
              <a:gd name="connsiteX1" fmla="*/ 12192000 w 12192000"/>
              <a:gd name="connsiteY1" fmla="*/ 0 h 625368"/>
              <a:gd name="connsiteX2" fmla="*/ 12192000 w 12192000"/>
              <a:gd name="connsiteY2" fmla="*/ 466426 h 625368"/>
              <a:gd name="connsiteX3" fmla="*/ 12149364 w 12192000"/>
              <a:gd name="connsiteY3" fmla="*/ 449036 h 625368"/>
              <a:gd name="connsiteX4" fmla="*/ 11524343 w 12192000"/>
              <a:gd name="connsiteY4" fmla="*/ 290286 h 625368"/>
              <a:gd name="connsiteX5" fmla="*/ 9898743 w 12192000"/>
              <a:gd name="connsiteY5" fmla="*/ 624114 h 625368"/>
              <a:gd name="connsiteX6" fmla="*/ 8984343 w 12192000"/>
              <a:gd name="connsiteY6" fmla="*/ 406400 h 625368"/>
              <a:gd name="connsiteX7" fmla="*/ 7895771 w 12192000"/>
              <a:gd name="connsiteY7" fmla="*/ 464457 h 625368"/>
              <a:gd name="connsiteX8" fmla="*/ 7097486 w 12192000"/>
              <a:gd name="connsiteY8" fmla="*/ 275771 h 625368"/>
              <a:gd name="connsiteX9" fmla="*/ 6545943 w 12192000"/>
              <a:gd name="connsiteY9" fmla="*/ 522514 h 625368"/>
              <a:gd name="connsiteX10" fmla="*/ 5341257 w 12192000"/>
              <a:gd name="connsiteY10" fmla="*/ 377371 h 625368"/>
              <a:gd name="connsiteX11" fmla="*/ 4064000 w 12192000"/>
              <a:gd name="connsiteY11" fmla="*/ 304800 h 625368"/>
              <a:gd name="connsiteX12" fmla="*/ 3048000 w 12192000"/>
              <a:gd name="connsiteY12" fmla="*/ 493486 h 625368"/>
              <a:gd name="connsiteX13" fmla="*/ 1727200 w 12192000"/>
              <a:gd name="connsiteY13" fmla="*/ 319314 h 625368"/>
              <a:gd name="connsiteX14" fmla="*/ 725714 w 12192000"/>
              <a:gd name="connsiteY14" fmla="*/ 464457 h 625368"/>
              <a:gd name="connsiteX15" fmla="*/ 106674 w 12192000"/>
              <a:gd name="connsiteY15" fmla="*/ 360745 h 625368"/>
              <a:gd name="connsiteX16" fmla="*/ 0 w 12192000"/>
              <a:gd name="connsiteY16" fmla="*/ 336258 h 625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25368">
                <a:moveTo>
                  <a:pt x="0" y="0"/>
                </a:moveTo>
                <a:lnTo>
                  <a:pt x="12192000" y="0"/>
                </a:lnTo>
                <a:lnTo>
                  <a:pt x="12192000" y="466426"/>
                </a:lnTo>
                <a:lnTo>
                  <a:pt x="12149364" y="449036"/>
                </a:lnTo>
                <a:cubicBezTo>
                  <a:pt x="11964610" y="371929"/>
                  <a:pt x="11748105" y="283029"/>
                  <a:pt x="11524343" y="290286"/>
                </a:cubicBezTo>
                <a:cubicBezTo>
                  <a:pt x="11076819" y="304800"/>
                  <a:pt x="10322076" y="604762"/>
                  <a:pt x="9898743" y="624114"/>
                </a:cubicBezTo>
                <a:cubicBezTo>
                  <a:pt x="9475410" y="643466"/>
                  <a:pt x="9318172" y="433009"/>
                  <a:pt x="8984343" y="406400"/>
                </a:cubicBezTo>
                <a:cubicBezTo>
                  <a:pt x="8650514" y="379791"/>
                  <a:pt x="8210247" y="486229"/>
                  <a:pt x="7895771" y="464457"/>
                </a:cubicBezTo>
                <a:cubicBezTo>
                  <a:pt x="7581295" y="442686"/>
                  <a:pt x="7322457" y="266095"/>
                  <a:pt x="7097486" y="275771"/>
                </a:cubicBezTo>
                <a:cubicBezTo>
                  <a:pt x="6872515" y="285447"/>
                  <a:pt x="6838648" y="505581"/>
                  <a:pt x="6545943" y="522514"/>
                </a:cubicBezTo>
                <a:cubicBezTo>
                  <a:pt x="6253238" y="539447"/>
                  <a:pt x="5754914" y="413657"/>
                  <a:pt x="5341257" y="377371"/>
                </a:cubicBezTo>
                <a:cubicBezTo>
                  <a:pt x="4927600" y="341085"/>
                  <a:pt x="4446210" y="285448"/>
                  <a:pt x="4064000" y="304800"/>
                </a:cubicBezTo>
                <a:cubicBezTo>
                  <a:pt x="3681791" y="324152"/>
                  <a:pt x="3437467" y="491067"/>
                  <a:pt x="3048000" y="493486"/>
                </a:cubicBezTo>
                <a:cubicBezTo>
                  <a:pt x="2658533" y="495905"/>
                  <a:pt x="2114248" y="324152"/>
                  <a:pt x="1727200" y="319314"/>
                </a:cubicBezTo>
                <a:cubicBezTo>
                  <a:pt x="1340152" y="314476"/>
                  <a:pt x="1136952" y="508000"/>
                  <a:pt x="725714" y="464457"/>
                </a:cubicBezTo>
                <a:cubicBezTo>
                  <a:pt x="571500" y="448129"/>
                  <a:pt x="340405" y="410369"/>
                  <a:pt x="106674" y="360745"/>
                </a:cubicBezTo>
                <a:lnTo>
                  <a:pt x="0" y="336258"/>
                </a:ln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8E1A62-BF5E-4DA0-BAA7-4329A6E41A5E}"/>
              </a:ext>
            </a:extLst>
          </p:cNvPr>
          <p:cNvSpPr txBox="1"/>
          <p:nvPr/>
        </p:nvSpPr>
        <p:spPr>
          <a:xfrm>
            <a:off x="978436" y="3438141"/>
            <a:ext cx="20371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</a:t>
            </a:r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부트스트랩       </a:t>
            </a:r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A81DE04-7D59-489B-9510-CF62736E5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196" y="3642115"/>
            <a:ext cx="1530027" cy="861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34E329B3-4ADF-4A78-8C99-98BBF919F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584" y="3355721"/>
            <a:ext cx="1735785" cy="1311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4A5F0F-45BE-478F-8AD6-3FC76325AC2C}"/>
              </a:ext>
            </a:extLst>
          </p:cNvPr>
          <p:cNvSpPr txBox="1"/>
          <p:nvPr/>
        </p:nvSpPr>
        <p:spPr>
          <a:xfrm>
            <a:off x="3056868" y="3535860"/>
            <a:ext cx="15300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en-US" altLang="ko-KR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JAVA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5F67C9-B73D-4CDD-AB80-A2A7802868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7591" y="3814230"/>
            <a:ext cx="2333806" cy="68932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BD254D6-B019-4D0A-BB70-67F3829B4AB3}"/>
              </a:ext>
            </a:extLst>
          </p:cNvPr>
          <p:cNvSpPr txBox="1"/>
          <p:nvPr/>
        </p:nvSpPr>
        <p:spPr>
          <a:xfrm>
            <a:off x="4979263" y="3535860"/>
            <a:ext cx="239132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en-US" altLang="ko-KR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PYTHON</a:t>
            </a:r>
          </a:p>
        </p:txBody>
      </p:sp>
      <p:pic>
        <p:nvPicPr>
          <p:cNvPr id="1032" name="Picture 8" descr="MacOS] 오라클 사용 세팅(VirtualBox , 포워딩을 통한 사용)">
            <a:extLst>
              <a:ext uri="{FF2B5EF4-FFF2-40B4-BE49-F238E27FC236}">
                <a16:creationId xmlns:a16="http://schemas.microsoft.com/office/drawing/2014/main" id="{544D71C1-9701-4836-BE38-1991F7EA6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054" y="3317493"/>
            <a:ext cx="1577513" cy="157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D0D30F4-5B6B-418A-961D-EAFF7D7DF337}"/>
              </a:ext>
            </a:extLst>
          </p:cNvPr>
          <p:cNvSpPr txBox="1"/>
          <p:nvPr/>
        </p:nvSpPr>
        <p:spPr>
          <a:xfrm>
            <a:off x="7090151" y="3530259"/>
            <a:ext cx="239132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en-US" altLang="ko-KR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ORACLE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BA857D-F899-4458-8ACC-B507D79248EC}"/>
              </a:ext>
            </a:extLst>
          </p:cNvPr>
          <p:cNvSpPr txBox="1"/>
          <p:nvPr/>
        </p:nvSpPr>
        <p:spPr>
          <a:xfrm>
            <a:off x="9299687" y="4937855"/>
            <a:ext cx="2235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TENSORFLOW</a:t>
            </a:r>
            <a:endParaRPr lang="ko-KR" altLang="en-US" sz="2400" b="1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" name="文本框 22">
            <a:extLst>
              <a:ext uri="{FF2B5EF4-FFF2-40B4-BE49-F238E27FC236}">
                <a16:creationId xmlns:a16="http://schemas.microsoft.com/office/drawing/2014/main" id="{9851B995-7B7F-4D24-AE35-520572B3DA58}"/>
              </a:ext>
            </a:extLst>
          </p:cNvPr>
          <p:cNvSpPr txBox="1"/>
          <p:nvPr/>
        </p:nvSpPr>
        <p:spPr>
          <a:xfrm>
            <a:off x="204539" y="169903"/>
            <a:ext cx="117829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3.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세부 구현 기능 </a:t>
            </a:r>
            <a:r>
              <a:rPr lang="en-US" altLang="ko-KR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&amp;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사용할 개발 툴 정리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9" name="图片 43">
            <a:extLst>
              <a:ext uri="{FF2B5EF4-FFF2-40B4-BE49-F238E27FC236}">
                <a16:creationId xmlns:a16="http://schemas.microsoft.com/office/drawing/2014/main" id="{F8D4B743-6504-4791-9EF8-EBF281BCB93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94586" y="5675135"/>
            <a:ext cx="1802674" cy="106867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1EB5C60-EAAF-4605-B6ED-6601F24DD9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2269" y="3530259"/>
            <a:ext cx="1288819" cy="113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165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 invX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E633A6E-7F1E-4B8D-B996-27EC3BF6C9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图片包含 游戏机&#10;&#10;描述已自动生成">
            <a:extLst>
              <a:ext uri="{FF2B5EF4-FFF2-40B4-BE49-F238E27FC236}">
                <a16:creationId xmlns:a16="http://schemas.microsoft.com/office/drawing/2014/main" id="{95732F47-AC42-4DD8-8989-8C603051B8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0" t="1722" r="1693" b="1982"/>
          <a:stretch/>
        </p:blipFill>
        <p:spPr>
          <a:xfrm>
            <a:off x="4227588" y="3732479"/>
            <a:ext cx="3566136" cy="2931436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67CFFC4-9E14-480F-AFCA-4B1617F77608}"/>
              </a:ext>
            </a:extLst>
          </p:cNvPr>
          <p:cNvCxnSpPr>
            <a:cxnSpLocks/>
          </p:cNvCxnSpPr>
          <p:nvPr/>
        </p:nvCxnSpPr>
        <p:spPr>
          <a:xfrm flipV="1">
            <a:off x="700763" y="2284006"/>
            <a:ext cx="10927237" cy="942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文本框 29">
            <a:extLst>
              <a:ext uri="{FF2B5EF4-FFF2-40B4-BE49-F238E27FC236}">
                <a16:creationId xmlns:a16="http://schemas.microsoft.com/office/drawing/2014/main" id="{84E0EFC3-E9FD-4D02-B5B5-855906061774}"/>
              </a:ext>
            </a:extLst>
          </p:cNvPr>
          <p:cNvSpPr txBox="1"/>
          <p:nvPr/>
        </p:nvSpPr>
        <p:spPr>
          <a:xfrm>
            <a:off x="-121029" y="2475342"/>
            <a:ext cx="1643579" cy="38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2022.02.04</a:t>
            </a:r>
            <a:endParaRPr lang="fr-FR" altLang="zh-CN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1" name="文本框 29">
            <a:extLst>
              <a:ext uri="{FF2B5EF4-FFF2-40B4-BE49-F238E27FC236}">
                <a16:creationId xmlns:a16="http://schemas.microsoft.com/office/drawing/2014/main" id="{10E61EB4-0F46-40C2-B1E8-4FFFA6491EFD}"/>
              </a:ext>
            </a:extLst>
          </p:cNvPr>
          <p:cNvSpPr txBox="1"/>
          <p:nvPr/>
        </p:nvSpPr>
        <p:spPr>
          <a:xfrm>
            <a:off x="4887072" y="2504148"/>
            <a:ext cx="1777592" cy="38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2022.03</a:t>
            </a:r>
            <a:endParaRPr lang="fr-FR" altLang="zh-CN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782EA4F-3E35-4265-8CEA-EE2AF30998A4}"/>
              </a:ext>
            </a:extLst>
          </p:cNvPr>
          <p:cNvCxnSpPr/>
          <p:nvPr/>
        </p:nvCxnSpPr>
        <p:spPr>
          <a:xfrm>
            <a:off x="700763" y="2139550"/>
            <a:ext cx="0" cy="30776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文本框 29">
            <a:extLst>
              <a:ext uri="{FF2B5EF4-FFF2-40B4-BE49-F238E27FC236}">
                <a16:creationId xmlns:a16="http://schemas.microsoft.com/office/drawing/2014/main" id="{F05DFD6E-653A-4559-AC2D-36AFBDFAC7DA}"/>
              </a:ext>
            </a:extLst>
          </p:cNvPr>
          <p:cNvSpPr txBox="1"/>
          <p:nvPr/>
        </p:nvSpPr>
        <p:spPr>
          <a:xfrm>
            <a:off x="94131" y="1674260"/>
            <a:ext cx="1213263" cy="38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팀 구성</a:t>
            </a:r>
            <a:endParaRPr lang="fr-FR" altLang="zh-CN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7" name="文本框 29">
            <a:extLst>
              <a:ext uri="{FF2B5EF4-FFF2-40B4-BE49-F238E27FC236}">
                <a16:creationId xmlns:a16="http://schemas.microsoft.com/office/drawing/2014/main" id="{798DD6F7-433F-47BA-B7EB-F4D1EB6E972A}"/>
              </a:ext>
            </a:extLst>
          </p:cNvPr>
          <p:cNvSpPr txBox="1"/>
          <p:nvPr/>
        </p:nvSpPr>
        <p:spPr>
          <a:xfrm>
            <a:off x="10643330" y="2472032"/>
            <a:ext cx="1777592" cy="38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2022.04.11</a:t>
            </a:r>
            <a:endParaRPr lang="fr-FR" altLang="zh-CN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7C51E76-17D2-4529-A11D-B63D2A2B2354}"/>
              </a:ext>
            </a:extLst>
          </p:cNvPr>
          <p:cNvCxnSpPr/>
          <p:nvPr/>
        </p:nvCxnSpPr>
        <p:spPr>
          <a:xfrm>
            <a:off x="11628000" y="2139550"/>
            <a:ext cx="0" cy="30776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文本框 29">
            <a:extLst>
              <a:ext uri="{FF2B5EF4-FFF2-40B4-BE49-F238E27FC236}">
                <a16:creationId xmlns:a16="http://schemas.microsoft.com/office/drawing/2014/main" id="{31E64A5C-CFD8-48F3-90F4-8F494C54C39F}"/>
              </a:ext>
            </a:extLst>
          </p:cNvPr>
          <p:cNvSpPr txBox="1"/>
          <p:nvPr/>
        </p:nvSpPr>
        <p:spPr>
          <a:xfrm>
            <a:off x="10385202" y="1382454"/>
            <a:ext cx="2293848" cy="713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</a:t>
            </a:r>
            <a:endParaRPr lang="en-US" altLang="ko-KR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결과 발표</a:t>
            </a:r>
            <a:endParaRPr lang="fr-FR" altLang="zh-CN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359F58A-C556-48D5-A619-454AC56ADF43}"/>
              </a:ext>
            </a:extLst>
          </p:cNvPr>
          <p:cNvCxnSpPr/>
          <p:nvPr/>
        </p:nvCxnSpPr>
        <p:spPr>
          <a:xfrm>
            <a:off x="5775868" y="2139548"/>
            <a:ext cx="0" cy="30776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9EB949FB-9B73-4B5B-99AE-CC6B0F7CE7B9}"/>
              </a:ext>
            </a:extLst>
          </p:cNvPr>
          <p:cNvCxnSpPr/>
          <p:nvPr/>
        </p:nvCxnSpPr>
        <p:spPr>
          <a:xfrm>
            <a:off x="1946671" y="2130121"/>
            <a:ext cx="0" cy="30776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601744C-F8B3-42D9-9893-417C8A52FF94}"/>
              </a:ext>
            </a:extLst>
          </p:cNvPr>
          <p:cNvCxnSpPr/>
          <p:nvPr/>
        </p:nvCxnSpPr>
        <p:spPr>
          <a:xfrm>
            <a:off x="3219290" y="2130121"/>
            <a:ext cx="0" cy="30776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51451100-FA7C-4293-BAA2-A457CADC3A63}"/>
              </a:ext>
            </a:extLst>
          </p:cNvPr>
          <p:cNvCxnSpPr/>
          <p:nvPr/>
        </p:nvCxnSpPr>
        <p:spPr>
          <a:xfrm>
            <a:off x="4548471" y="2139549"/>
            <a:ext cx="0" cy="30776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9F6F594-9715-43D7-9E0B-4394A41E0CEF}"/>
              </a:ext>
            </a:extLst>
          </p:cNvPr>
          <p:cNvCxnSpPr/>
          <p:nvPr/>
        </p:nvCxnSpPr>
        <p:spPr>
          <a:xfrm>
            <a:off x="8158935" y="2130121"/>
            <a:ext cx="0" cy="30776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A78A135-2373-466B-81C2-A39120F4D533}"/>
              </a:ext>
            </a:extLst>
          </p:cNvPr>
          <p:cNvCxnSpPr/>
          <p:nvPr/>
        </p:nvCxnSpPr>
        <p:spPr>
          <a:xfrm>
            <a:off x="7008865" y="2139548"/>
            <a:ext cx="0" cy="30776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790649A2-EE3C-4AAC-8011-2E94E1A35840}"/>
              </a:ext>
            </a:extLst>
          </p:cNvPr>
          <p:cNvCxnSpPr>
            <a:cxnSpLocks/>
          </p:cNvCxnSpPr>
          <p:nvPr/>
        </p:nvCxnSpPr>
        <p:spPr>
          <a:xfrm flipH="1">
            <a:off x="10477930" y="2134834"/>
            <a:ext cx="1" cy="2983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F12534AF-D57D-483B-B8DE-E12EA1ADBE58}"/>
              </a:ext>
            </a:extLst>
          </p:cNvPr>
          <p:cNvCxnSpPr/>
          <p:nvPr/>
        </p:nvCxnSpPr>
        <p:spPr>
          <a:xfrm>
            <a:off x="9309004" y="2139549"/>
            <a:ext cx="0" cy="30776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10A028F3-9DE9-4E3D-850D-D123A07D2AF9}"/>
              </a:ext>
            </a:extLst>
          </p:cNvPr>
          <p:cNvSpPr txBox="1"/>
          <p:nvPr/>
        </p:nvSpPr>
        <p:spPr>
          <a:xfrm>
            <a:off x="1307394" y="1336734"/>
            <a:ext cx="1213263" cy="713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프로젝트기획</a:t>
            </a:r>
            <a:endParaRPr lang="fr-FR" altLang="zh-CN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" name="文本框 22">
            <a:extLst>
              <a:ext uri="{FF2B5EF4-FFF2-40B4-BE49-F238E27FC236}">
                <a16:creationId xmlns:a16="http://schemas.microsoft.com/office/drawing/2014/main" id="{00ECF31D-AB9B-4CB2-9EB9-9541B9D4959E}"/>
              </a:ext>
            </a:extLst>
          </p:cNvPr>
          <p:cNvSpPr txBox="1"/>
          <p:nvPr/>
        </p:nvSpPr>
        <p:spPr>
          <a:xfrm>
            <a:off x="158503" y="194085"/>
            <a:ext cx="117043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站酷小薇LOGO体" panose="02010600010101010101" pitchFamily="2" charset="-122"/>
                <a:ea typeface="站酷小薇LOGO体" panose="02010600010101010101" pitchFamily="2" charset="-122"/>
              </a:rPr>
              <a:t>4. </a:t>
            </a:r>
            <a:r>
              <a:rPr lang="ko-KR" altLang="en-US" sz="4000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站酷小薇LOGO体" panose="02010600010101010101" pitchFamily="2" charset="-122"/>
                <a:ea typeface="站酷小薇LOGO体" panose="02010600010101010101" pitchFamily="2" charset="-122"/>
              </a:rPr>
              <a:t>작업 일정 및 팀원 작업 분담 내용</a:t>
            </a:r>
            <a:endParaRPr lang="zh-CN" altLang="en-US" sz="4000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  <p:pic>
        <p:nvPicPr>
          <p:cNvPr id="34" name="图片 12" descr="图片包含 游戏机, 画&#10;&#10;描述已自动生成">
            <a:extLst>
              <a:ext uri="{FF2B5EF4-FFF2-40B4-BE49-F238E27FC236}">
                <a16:creationId xmlns:a16="http://schemas.microsoft.com/office/drawing/2014/main" id="{22ECA1F5-24A0-4A8E-8DFC-E40EE86583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22550" y="2472032"/>
            <a:ext cx="680243" cy="685489"/>
          </a:xfrm>
          <a:prstGeom prst="rect">
            <a:avLst/>
          </a:prstGeom>
        </p:spPr>
      </p:pic>
      <p:sp>
        <p:nvSpPr>
          <p:cNvPr id="35" name="文本框 29">
            <a:extLst>
              <a:ext uri="{FF2B5EF4-FFF2-40B4-BE49-F238E27FC236}">
                <a16:creationId xmlns:a16="http://schemas.microsoft.com/office/drawing/2014/main" id="{A8D56BBB-C2F2-4BFB-838B-E188910D3221}"/>
              </a:ext>
            </a:extLst>
          </p:cNvPr>
          <p:cNvSpPr txBox="1"/>
          <p:nvPr/>
        </p:nvSpPr>
        <p:spPr>
          <a:xfrm>
            <a:off x="1340039" y="3157521"/>
            <a:ext cx="1213263" cy="38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ko-KR" altLang="en-US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현재</a:t>
            </a:r>
            <a:r>
              <a:rPr lang="en-US" altLang="ko-KR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endParaRPr lang="fr-FR" altLang="zh-CN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47520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6B73096-2076-436E-96B8-6CF5D3271F47}"/>
              </a:ext>
            </a:extLst>
          </p:cNvPr>
          <p:cNvSpPr/>
          <p:nvPr/>
        </p:nvSpPr>
        <p:spPr>
          <a:xfrm>
            <a:off x="0" y="-11409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1C3F43AD-5049-4633-A2A6-89B4F3EFDE4C}"/>
              </a:ext>
            </a:extLst>
          </p:cNvPr>
          <p:cNvSpPr/>
          <p:nvPr/>
        </p:nvSpPr>
        <p:spPr>
          <a:xfrm>
            <a:off x="2745237" y="934216"/>
            <a:ext cx="2142509" cy="1915806"/>
          </a:xfrm>
          <a:custGeom>
            <a:avLst/>
            <a:gdLst>
              <a:gd name="connsiteX0" fmla="*/ 1308172 w 2603725"/>
              <a:gd name="connsiteY0" fmla="*/ 350363 h 3109180"/>
              <a:gd name="connsiteX1" fmla="*/ 2367715 w 2603725"/>
              <a:gd name="connsiteY1" fmla="*/ 872877 h 3109180"/>
              <a:gd name="connsiteX2" fmla="*/ 2512858 w 2603725"/>
              <a:gd name="connsiteY2" fmla="*/ 2658134 h 3109180"/>
              <a:gd name="connsiteX3" fmla="*/ 1235601 w 2603725"/>
              <a:gd name="connsiteY3" fmla="*/ 3108077 h 3109180"/>
              <a:gd name="connsiteX4" fmla="*/ 727601 w 2603725"/>
              <a:gd name="connsiteY4" fmla="*/ 2788763 h 3109180"/>
              <a:gd name="connsiteX5" fmla="*/ 1887 w 2603725"/>
              <a:gd name="connsiteY5" fmla="*/ 2904877 h 3109180"/>
              <a:gd name="connsiteX6" fmla="*/ 509887 w 2603725"/>
              <a:gd name="connsiteY6" fmla="*/ 1540534 h 3109180"/>
              <a:gd name="connsiteX7" fmla="*/ 277658 w 2603725"/>
              <a:gd name="connsiteY7" fmla="*/ 60077 h 3109180"/>
              <a:gd name="connsiteX8" fmla="*/ 1308172 w 2603725"/>
              <a:gd name="connsiteY8" fmla="*/ 350363 h 310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03725" h="3109180">
                <a:moveTo>
                  <a:pt x="1308172" y="350363"/>
                </a:moveTo>
                <a:cubicBezTo>
                  <a:pt x="1656515" y="485830"/>
                  <a:pt x="2166934" y="488249"/>
                  <a:pt x="2367715" y="872877"/>
                </a:cubicBezTo>
                <a:cubicBezTo>
                  <a:pt x="2568496" y="1257505"/>
                  <a:pt x="2701544" y="2285601"/>
                  <a:pt x="2512858" y="2658134"/>
                </a:cubicBezTo>
                <a:cubicBezTo>
                  <a:pt x="2324172" y="3030667"/>
                  <a:pt x="1533144" y="3086306"/>
                  <a:pt x="1235601" y="3108077"/>
                </a:cubicBezTo>
                <a:cubicBezTo>
                  <a:pt x="938058" y="3129848"/>
                  <a:pt x="933220" y="2822630"/>
                  <a:pt x="727601" y="2788763"/>
                </a:cubicBezTo>
                <a:cubicBezTo>
                  <a:pt x="521982" y="2754896"/>
                  <a:pt x="38173" y="3112915"/>
                  <a:pt x="1887" y="2904877"/>
                </a:cubicBezTo>
                <a:cubicBezTo>
                  <a:pt x="-34399" y="2696839"/>
                  <a:pt x="463925" y="2014667"/>
                  <a:pt x="509887" y="1540534"/>
                </a:cubicBezTo>
                <a:cubicBezTo>
                  <a:pt x="555849" y="1066401"/>
                  <a:pt x="144611" y="260858"/>
                  <a:pt x="277658" y="60077"/>
                </a:cubicBezTo>
                <a:cubicBezTo>
                  <a:pt x="410705" y="-140704"/>
                  <a:pt x="959829" y="214896"/>
                  <a:pt x="1308172" y="350363"/>
                </a:cubicBez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300DCC72-9E6F-4ADD-AC99-69BCF7EB3904}"/>
              </a:ext>
            </a:extLst>
          </p:cNvPr>
          <p:cNvSpPr/>
          <p:nvPr/>
        </p:nvSpPr>
        <p:spPr>
          <a:xfrm>
            <a:off x="5219417" y="1002668"/>
            <a:ext cx="1880099" cy="1933561"/>
          </a:xfrm>
          <a:custGeom>
            <a:avLst/>
            <a:gdLst>
              <a:gd name="connsiteX0" fmla="*/ 984185 w 2220020"/>
              <a:gd name="connsiteY0" fmla="*/ 26 h 3158418"/>
              <a:gd name="connsiteX1" fmla="*/ 1782471 w 2220020"/>
              <a:gd name="connsiteY1" fmla="*/ 391912 h 3158418"/>
              <a:gd name="connsiteX2" fmla="*/ 2043728 w 2220020"/>
              <a:gd name="connsiteY2" fmla="*/ 1364369 h 3158418"/>
              <a:gd name="connsiteX3" fmla="*/ 2116299 w 2220020"/>
              <a:gd name="connsiteY3" fmla="*/ 3077055 h 3158418"/>
              <a:gd name="connsiteX4" fmla="*/ 563271 w 2220020"/>
              <a:gd name="connsiteY4" fmla="*/ 2830312 h 3158418"/>
              <a:gd name="connsiteX5" fmla="*/ 40756 w 2220020"/>
              <a:gd name="connsiteY5" fmla="*/ 2365855 h 3158418"/>
              <a:gd name="connsiteX6" fmla="*/ 243956 w 2220020"/>
              <a:gd name="connsiteY6" fmla="*/ 1277284 h 3158418"/>
              <a:gd name="connsiteX7" fmla="*/ 26242 w 2220020"/>
              <a:gd name="connsiteY7" fmla="*/ 377398 h 3158418"/>
              <a:gd name="connsiteX8" fmla="*/ 984185 w 2220020"/>
              <a:gd name="connsiteY8" fmla="*/ 26 h 3158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20020" h="3158418">
                <a:moveTo>
                  <a:pt x="984185" y="26"/>
                </a:moveTo>
                <a:cubicBezTo>
                  <a:pt x="1276890" y="2445"/>
                  <a:pt x="1605881" y="164522"/>
                  <a:pt x="1782471" y="391912"/>
                </a:cubicBezTo>
                <a:cubicBezTo>
                  <a:pt x="1959062" y="619303"/>
                  <a:pt x="1988090" y="916845"/>
                  <a:pt x="2043728" y="1364369"/>
                </a:cubicBezTo>
                <a:cubicBezTo>
                  <a:pt x="2099366" y="1811893"/>
                  <a:pt x="2363042" y="2832731"/>
                  <a:pt x="2116299" y="3077055"/>
                </a:cubicBezTo>
                <a:cubicBezTo>
                  <a:pt x="1869556" y="3321379"/>
                  <a:pt x="909195" y="2948845"/>
                  <a:pt x="563271" y="2830312"/>
                </a:cubicBezTo>
                <a:cubicBezTo>
                  <a:pt x="217347" y="2711779"/>
                  <a:pt x="93975" y="2624693"/>
                  <a:pt x="40756" y="2365855"/>
                </a:cubicBezTo>
                <a:cubicBezTo>
                  <a:pt x="-12463" y="2107017"/>
                  <a:pt x="246375" y="1608693"/>
                  <a:pt x="243956" y="1277284"/>
                </a:cubicBezTo>
                <a:cubicBezTo>
                  <a:pt x="241537" y="945875"/>
                  <a:pt x="-94710" y="592693"/>
                  <a:pt x="26242" y="377398"/>
                </a:cubicBezTo>
                <a:cubicBezTo>
                  <a:pt x="147194" y="162103"/>
                  <a:pt x="691480" y="-2393"/>
                  <a:pt x="984185" y="26"/>
                </a:cubicBez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76EB57B2-FFAE-46C3-A318-C5F459789C15}"/>
              </a:ext>
            </a:extLst>
          </p:cNvPr>
          <p:cNvSpPr/>
          <p:nvPr/>
        </p:nvSpPr>
        <p:spPr>
          <a:xfrm rot="703530">
            <a:off x="7528207" y="1058418"/>
            <a:ext cx="1954742" cy="1877982"/>
          </a:xfrm>
          <a:custGeom>
            <a:avLst/>
            <a:gdLst>
              <a:gd name="connsiteX0" fmla="*/ 1630660 w 2930066"/>
              <a:gd name="connsiteY0" fmla="*/ 168 h 3201550"/>
              <a:gd name="connsiteX1" fmla="*/ 2878889 w 2930066"/>
              <a:gd name="connsiteY1" fmla="*/ 479139 h 3201550"/>
              <a:gd name="connsiteX2" fmla="*/ 2675689 w 2930066"/>
              <a:gd name="connsiteY2" fmla="*/ 1654796 h 3201550"/>
              <a:gd name="connsiteX3" fmla="*/ 2545060 w 2930066"/>
              <a:gd name="connsiteY3" fmla="*/ 2772396 h 3201550"/>
              <a:gd name="connsiteX4" fmla="*/ 1282317 w 2930066"/>
              <a:gd name="connsiteY4" fmla="*/ 2786911 h 3201550"/>
              <a:gd name="connsiteX5" fmla="*/ 658203 w 2930066"/>
              <a:gd name="connsiteY5" fmla="*/ 3178796 h 3201550"/>
              <a:gd name="connsiteX6" fmla="*/ 208260 w 2930066"/>
              <a:gd name="connsiteY6" fmla="*/ 2017654 h 3201550"/>
              <a:gd name="connsiteX7" fmla="*/ 19574 w 2930066"/>
              <a:gd name="connsiteY7" fmla="*/ 798454 h 3201550"/>
              <a:gd name="connsiteX8" fmla="*/ 658203 w 2930066"/>
              <a:gd name="connsiteY8" fmla="*/ 101768 h 3201550"/>
              <a:gd name="connsiteX9" fmla="*/ 1311346 w 2930066"/>
              <a:gd name="connsiteY9" fmla="*/ 421082 h 3201550"/>
              <a:gd name="connsiteX10" fmla="*/ 1630660 w 2930066"/>
              <a:gd name="connsiteY10" fmla="*/ 168 h 320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30066" h="3201550">
                <a:moveTo>
                  <a:pt x="1630660" y="168"/>
                </a:moveTo>
                <a:cubicBezTo>
                  <a:pt x="1891917" y="9844"/>
                  <a:pt x="2704718" y="203368"/>
                  <a:pt x="2878889" y="479139"/>
                </a:cubicBezTo>
                <a:cubicBezTo>
                  <a:pt x="3053060" y="754910"/>
                  <a:pt x="2731327" y="1272587"/>
                  <a:pt x="2675689" y="1654796"/>
                </a:cubicBezTo>
                <a:cubicBezTo>
                  <a:pt x="2620051" y="2037006"/>
                  <a:pt x="2777289" y="2583710"/>
                  <a:pt x="2545060" y="2772396"/>
                </a:cubicBezTo>
                <a:cubicBezTo>
                  <a:pt x="2312831" y="2961082"/>
                  <a:pt x="1596793" y="2719178"/>
                  <a:pt x="1282317" y="2786911"/>
                </a:cubicBezTo>
                <a:cubicBezTo>
                  <a:pt x="967841" y="2854644"/>
                  <a:pt x="837212" y="3307005"/>
                  <a:pt x="658203" y="3178796"/>
                </a:cubicBezTo>
                <a:cubicBezTo>
                  <a:pt x="479194" y="3050587"/>
                  <a:pt x="314698" y="2414378"/>
                  <a:pt x="208260" y="2017654"/>
                </a:cubicBezTo>
                <a:cubicBezTo>
                  <a:pt x="101822" y="1620930"/>
                  <a:pt x="-55417" y="1117768"/>
                  <a:pt x="19574" y="798454"/>
                </a:cubicBezTo>
                <a:cubicBezTo>
                  <a:pt x="94564" y="479140"/>
                  <a:pt x="442908" y="164663"/>
                  <a:pt x="658203" y="101768"/>
                </a:cubicBezTo>
                <a:cubicBezTo>
                  <a:pt x="873498" y="38873"/>
                  <a:pt x="1146851" y="440434"/>
                  <a:pt x="1311346" y="421082"/>
                </a:cubicBezTo>
                <a:cubicBezTo>
                  <a:pt x="1475841" y="401730"/>
                  <a:pt x="1369403" y="-9508"/>
                  <a:pt x="1630660" y="168"/>
                </a:cubicBez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9FC6AF1-6AEF-4E22-9E3D-289D935B7AA8}"/>
              </a:ext>
            </a:extLst>
          </p:cNvPr>
          <p:cNvSpPr txBox="1"/>
          <p:nvPr/>
        </p:nvSpPr>
        <p:spPr>
          <a:xfrm>
            <a:off x="316894" y="3354965"/>
            <a:ext cx="2216690" cy="3040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고양이 이미지 처리에 대한 </a:t>
            </a:r>
            <a:r>
              <a:rPr lang="ko-KR" altLang="en-US" b="1" dirty="0" err="1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딥러닝</a:t>
            </a: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기술을 활용한 프로그램 제작</a:t>
            </a:r>
            <a:endParaRPr lang="en-US" altLang="ko-KR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어플리케이션 홈</a:t>
            </a:r>
            <a:r>
              <a:rPr lang="en-US" altLang="ko-KR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메뉴 구성에 대한 </a:t>
            </a:r>
            <a:r>
              <a:rPr lang="ko-KR" altLang="en-US" b="1" dirty="0" err="1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기본틀</a:t>
            </a: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제작</a:t>
            </a:r>
            <a:endParaRPr lang="en-US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팀원 작업 지속적으로 통합</a:t>
            </a:r>
            <a:endParaRPr lang="fr-FR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D6A494F-9EFB-4B43-9BCF-7F765454C565}"/>
              </a:ext>
            </a:extLst>
          </p:cNvPr>
          <p:cNvSpPr txBox="1"/>
          <p:nvPr/>
        </p:nvSpPr>
        <p:spPr>
          <a:xfrm>
            <a:off x="572964" y="2856690"/>
            <a:ext cx="1794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ln w="25400">
                  <a:noFill/>
                </a:ln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정동주</a:t>
            </a:r>
            <a:endParaRPr lang="zh-CN" altLang="en-US" sz="2400" b="1" dirty="0">
              <a:ln w="25400">
                <a:noFill/>
              </a:ln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F7F96A6-7936-4354-95D4-9EBF095DD86C}"/>
              </a:ext>
            </a:extLst>
          </p:cNvPr>
          <p:cNvSpPr txBox="1"/>
          <p:nvPr/>
        </p:nvSpPr>
        <p:spPr>
          <a:xfrm>
            <a:off x="2915170" y="2861932"/>
            <a:ext cx="1794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ln w="25400">
                  <a:noFill/>
                </a:ln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황석호</a:t>
            </a:r>
            <a:endParaRPr lang="zh-CN" altLang="en-US" sz="2400" b="1" dirty="0">
              <a:ln w="25400">
                <a:noFill/>
              </a:ln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C30A4FA-32C2-4CD8-8562-8A27BBDEDB42}"/>
              </a:ext>
            </a:extLst>
          </p:cNvPr>
          <p:cNvSpPr txBox="1"/>
          <p:nvPr/>
        </p:nvSpPr>
        <p:spPr>
          <a:xfrm>
            <a:off x="5280169" y="2862629"/>
            <a:ext cx="1794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 w="25400">
                  <a:noFill/>
                </a:ln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한동호</a:t>
            </a:r>
            <a:endParaRPr lang="zh-CN" altLang="en-US" sz="2400" b="1" dirty="0">
              <a:ln w="25400">
                <a:noFill/>
              </a:ln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07E6D25-72AA-4339-99C8-82E6AAEC21E7}"/>
              </a:ext>
            </a:extLst>
          </p:cNvPr>
          <p:cNvSpPr txBox="1"/>
          <p:nvPr/>
        </p:nvSpPr>
        <p:spPr>
          <a:xfrm>
            <a:off x="7714440" y="2856690"/>
            <a:ext cx="1794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 w="25400">
                  <a:noFill/>
                </a:ln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이형철</a:t>
            </a:r>
            <a:endParaRPr lang="zh-CN" altLang="en-US" sz="2400" b="1" dirty="0">
              <a:ln w="25400">
                <a:noFill/>
              </a:ln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A9218CFD-91C1-44E3-AC2A-E07477539A23}"/>
              </a:ext>
            </a:extLst>
          </p:cNvPr>
          <p:cNvSpPr/>
          <p:nvPr/>
        </p:nvSpPr>
        <p:spPr>
          <a:xfrm flipV="1">
            <a:off x="0" y="6232632"/>
            <a:ext cx="12192000" cy="625368"/>
          </a:xfrm>
          <a:custGeom>
            <a:avLst/>
            <a:gdLst>
              <a:gd name="connsiteX0" fmla="*/ 0 w 12192000"/>
              <a:gd name="connsiteY0" fmla="*/ 0 h 625368"/>
              <a:gd name="connsiteX1" fmla="*/ 12192000 w 12192000"/>
              <a:gd name="connsiteY1" fmla="*/ 0 h 625368"/>
              <a:gd name="connsiteX2" fmla="*/ 12192000 w 12192000"/>
              <a:gd name="connsiteY2" fmla="*/ 466426 h 625368"/>
              <a:gd name="connsiteX3" fmla="*/ 12149364 w 12192000"/>
              <a:gd name="connsiteY3" fmla="*/ 449036 h 625368"/>
              <a:gd name="connsiteX4" fmla="*/ 11524343 w 12192000"/>
              <a:gd name="connsiteY4" fmla="*/ 290286 h 625368"/>
              <a:gd name="connsiteX5" fmla="*/ 9898743 w 12192000"/>
              <a:gd name="connsiteY5" fmla="*/ 624114 h 625368"/>
              <a:gd name="connsiteX6" fmla="*/ 8984343 w 12192000"/>
              <a:gd name="connsiteY6" fmla="*/ 406400 h 625368"/>
              <a:gd name="connsiteX7" fmla="*/ 7895771 w 12192000"/>
              <a:gd name="connsiteY7" fmla="*/ 464457 h 625368"/>
              <a:gd name="connsiteX8" fmla="*/ 7097486 w 12192000"/>
              <a:gd name="connsiteY8" fmla="*/ 275771 h 625368"/>
              <a:gd name="connsiteX9" fmla="*/ 6545943 w 12192000"/>
              <a:gd name="connsiteY9" fmla="*/ 522514 h 625368"/>
              <a:gd name="connsiteX10" fmla="*/ 5341257 w 12192000"/>
              <a:gd name="connsiteY10" fmla="*/ 377371 h 625368"/>
              <a:gd name="connsiteX11" fmla="*/ 4064000 w 12192000"/>
              <a:gd name="connsiteY11" fmla="*/ 304800 h 625368"/>
              <a:gd name="connsiteX12" fmla="*/ 3048000 w 12192000"/>
              <a:gd name="connsiteY12" fmla="*/ 493486 h 625368"/>
              <a:gd name="connsiteX13" fmla="*/ 1727200 w 12192000"/>
              <a:gd name="connsiteY13" fmla="*/ 319314 h 625368"/>
              <a:gd name="connsiteX14" fmla="*/ 725714 w 12192000"/>
              <a:gd name="connsiteY14" fmla="*/ 464457 h 625368"/>
              <a:gd name="connsiteX15" fmla="*/ 106674 w 12192000"/>
              <a:gd name="connsiteY15" fmla="*/ 360745 h 625368"/>
              <a:gd name="connsiteX16" fmla="*/ 0 w 12192000"/>
              <a:gd name="connsiteY16" fmla="*/ 336258 h 625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25368">
                <a:moveTo>
                  <a:pt x="0" y="0"/>
                </a:moveTo>
                <a:lnTo>
                  <a:pt x="12192000" y="0"/>
                </a:lnTo>
                <a:lnTo>
                  <a:pt x="12192000" y="466426"/>
                </a:lnTo>
                <a:lnTo>
                  <a:pt x="12149364" y="449036"/>
                </a:lnTo>
                <a:cubicBezTo>
                  <a:pt x="11964610" y="371929"/>
                  <a:pt x="11748105" y="283029"/>
                  <a:pt x="11524343" y="290286"/>
                </a:cubicBezTo>
                <a:cubicBezTo>
                  <a:pt x="11076819" y="304800"/>
                  <a:pt x="10322076" y="604762"/>
                  <a:pt x="9898743" y="624114"/>
                </a:cubicBezTo>
                <a:cubicBezTo>
                  <a:pt x="9475410" y="643466"/>
                  <a:pt x="9318172" y="433009"/>
                  <a:pt x="8984343" y="406400"/>
                </a:cubicBezTo>
                <a:cubicBezTo>
                  <a:pt x="8650514" y="379791"/>
                  <a:pt x="8210247" y="486229"/>
                  <a:pt x="7895771" y="464457"/>
                </a:cubicBezTo>
                <a:cubicBezTo>
                  <a:pt x="7581295" y="442686"/>
                  <a:pt x="7322457" y="266095"/>
                  <a:pt x="7097486" y="275771"/>
                </a:cubicBezTo>
                <a:cubicBezTo>
                  <a:pt x="6872515" y="285447"/>
                  <a:pt x="6838648" y="505581"/>
                  <a:pt x="6545943" y="522514"/>
                </a:cubicBezTo>
                <a:cubicBezTo>
                  <a:pt x="6253238" y="539447"/>
                  <a:pt x="5754914" y="413657"/>
                  <a:pt x="5341257" y="377371"/>
                </a:cubicBezTo>
                <a:cubicBezTo>
                  <a:pt x="4927600" y="341085"/>
                  <a:pt x="4446210" y="285448"/>
                  <a:pt x="4064000" y="304800"/>
                </a:cubicBezTo>
                <a:cubicBezTo>
                  <a:pt x="3681791" y="324152"/>
                  <a:pt x="3437467" y="491067"/>
                  <a:pt x="3048000" y="493486"/>
                </a:cubicBezTo>
                <a:cubicBezTo>
                  <a:pt x="2658533" y="495905"/>
                  <a:pt x="2114248" y="324152"/>
                  <a:pt x="1727200" y="319314"/>
                </a:cubicBezTo>
                <a:cubicBezTo>
                  <a:pt x="1340152" y="314476"/>
                  <a:pt x="1136952" y="508000"/>
                  <a:pt x="725714" y="464457"/>
                </a:cubicBezTo>
                <a:cubicBezTo>
                  <a:pt x="571500" y="448129"/>
                  <a:pt x="340405" y="410369"/>
                  <a:pt x="106674" y="360745"/>
                </a:cubicBezTo>
                <a:lnTo>
                  <a:pt x="0" y="336258"/>
                </a:ln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27" name="图片 26" descr="图片包含 游戏机&#10;&#10;描述已自动生成">
            <a:extLst>
              <a:ext uri="{FF2B5EF4-FFF2-40B4-BE49-F238E27FC236}">
                <a16:creationId xmlns:a16="http://schemas.microsoft.com/office/drawing/2014/main" id="{C2E73AC2-F81C-4C9F-81FC-C7761F82A9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5477" y="6135173"/>
            <a:ext cx="1156523" cy="722827"/>
          </a:xfrm>
          <a:prstGeom prst="rect">
            <a:avLst/>
          </a:prstGeom>
        </p:spPr>
      </p:pic>
      <p:sp>
        <p:nvSpPr>
          <p:cNvPr id="24" name="任意多边形: 形状 11">
            <a:extLst>
              <a:ext uri="{FF2B5EF4-FFF2-40B4-BE49-F238E27FC236}">
                <a16:creationId xmlns:a16="http://schemas.microsoft.com/office/drawing/2014/main" id="{7A1DF88B-20D0-46D7-A621-6F29374E77A3}"/>
              </a:ext>
            </a:extLst>
          </p:cNvPr>
          <p:cNvSpPr/>
          <p:nvPr/>
        </p:nvSpPr>
        <p:spPr>
          <a:xfrm>
            <a:off x="9908332" y="830271"/>
            <a:ext cx="1854289" cy="2026419"/>
          </a:xfrm>
          <a:custGeom>
            <a:avLst/>
            <a:gdLst>
              <a:gd name="connsiteX0" fmla="*/ 1540712 w 2748797"/>
              <a:gd name="connsiteY0" fmla="*/ 7296 h 3404326"/>
              <a:gd name="connsiteX1" fmla="*/ 2600255 w 2748797"/>
              <a:gd name="connsiteY1" fmla="*/ 689468 h 3404326"/>
              <a:gd name="connsiteX2" fmla="*/ 2629283 w 2748797"/>
              <a:gd name="connsiteY2" fmla="*/ 2750496 h 3404326"/>
              <a:gd name="connsiteX3" fmla="*/ 1555226 w 2748797"/>
              <a:gd name="connsiteY3" fmla="*/ 3403639 h 3404326"/>
              <a:gd name="connsiteX4" fmla="*/ 510198 w 2748797"/>
              <a:gd name="connsiteY4" fmla="*/ 2663411 h 3404326"/>
              <a:gd name="connsiteX5" fmla="*/ 2198 w 2748797"/>
              <a:gd name="connsiteY5" fmla="*/ 2257011 h 3404326"/>
              <a:gd name="connsiteX6" fmla="*/ 365055 w 2748797"/>
              <a:gd name="connsiteY6" fmla="*/ 558839 h 3404326"/>
              <a:gd name="connsiteX7" fmla="*/ 1250426 w 2748797"/>
              <a:gd name="connsiteY7" fmla="*/ 341125 h 3404326"/>
              <a:gd name="connsiteX8" fmla="*/ 1540712 w 2748797"/>
              <a:gd name="connsiteY8" fmla="*/ 7296 h 3404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8797" h="3404326">
                <a:moveTo>
                  <a:pt x="1540712" y="7296"/>
                </a:moveTo>
                <a:cubicBezTo>
                  <a:pt x="1765683" y="65353"/>
                  <a:pt x="2418826" y="232268"/>
                  <a:pt x="2600255" y="689468"/>
                </a:cubicBezTo>
                <a:cubicBezTo>
                  <a:pt x="2781684" y="1146668"/>
                  <a:pt x="2803454" y="2298134"/>
                  <a:pt x="2629283" y="2750496"/>
                </a:cubicBezTo>
                <a:cubicBezTo>
                  <a:pt x="2455112" y="3202858"/>
                  <a:pt x="1908407" y="3418153"/>
                  <a:pt x="1555226" y="3403639"/>
                </a:cubicBezTo>
                <a:cubicBezTo>
                  <a:pt x="1202045" y="3389125"/>
                  <a:pt x="769036" y="2854516"/>
                  <a:pt x="510198" y="2663411"/>
                </a:cubicBezTo>
                <a:cubicBezTo>
                  <a:pt x="251360" y="2472306"/>
                  <a:pt x="26388" y="2607773"/>
                  <a:pt x="2198" y="2257011"/>
                </a:cubicBezTo>
                <a:cubicBezTo>
                  <a:pt x="-21992" y="1906249"/>
                  <a:pt x="157017" y="878153"/>
                  <a:pt x="365055" y="558839"/>
                </a:cubicBezTo>
                <a:cubicBezTo>
                  <a:pt x="573093" y="239525"/>
                  <a:pt x="1054483" y="428211"/>
                  <a:pt x="1250426" y="341125"/>
                </a:cubicBezTo>
                <a:cubicBezTo>
                  <a:pt x="1446369" y="254039"/>
                  <a:pt x="1315741" y="-50761"/>
                  <a:pt x="1540712" y="7296"/>
                </a:cubicBez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6" name="文本框 21">
            <a:extLst>
              <a:ext uri="{FF2B5EF4-FFF2-40B4-BE49-F238E27FC236}">
                <a16:creationId xmlns:a16="http://schemas.microsoft.com/office/drawing/2014/main" id="{5E8762AC-ED57-47C2-8121-7977195611B5}"/>
              </a:ext>
            </a:extLst>
          </p:cNvPr>
          <p:cNvSpPr txBox="1"/>
          <p:nvPr/>
        </p:nvSpPr>
        <p:spPr>
          <a:xfrm>
            <a:off x="9954266" y="2867230"/>
            <a:ext cx="1794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 w="25400">
                  <a:noFill/>
                </a:ln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김동현</a:t>
            </a:r>
            <a:endParaRPr lang="zh-CN" altLang="en-US" sz="2400" b="1" dirty="0">
              <a:ln w="25400">
                <a:noFill/>
              </a:ln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" name="任意多边形: 形状 14">
            <a:extLst>
              <a:ext uri="{FF2B5EF4-FFF2-40B4-BE49-F238E27FC236}">
                <a16:creationId xmlns:a16="http://schemas.microsoft.com/office/drawing/2014/main" id="{1D6686EE-7708-43F3-94A2-6FA1A98CB42B}"/>
              </a:ext>
            </a:extLst>
          </p:cNvPr>
          <p:cNvSpPr/>
          <p:nvPr/>
        </p:nvSpPr>
        <p:spPr>
          <a:xfrm rot="4451426">
            <a:off x="767431" y="653782"/>
            <a:ext cx="1508851" cy="2546593"/>
          </a:xfrm>
          <a:custGeom>
            <a:avLst/>
            <a:gdLst>
              <a:gd name="connsiteX0" fmla="*/ 984185 w 2220020"/>
              <a:gd name="connsiteY0" fmla="*/ 26 h 3158418"/>
              <a:gd name="connsiteX1" fmla="*/ 1782471 w 2220020"/>
              <a:gd name="connsiteY1" fmla="*/ 391912 h 3158418"/>
              <a:gd name="connsiteX2" fmla="*/ 2043728 w 2220020"/>
              <a:gd name="connsiteY2" fmla="*/ 1364369 h 3158418"/>
              <a:gd name="connsiteX3" fmla="*/ 2116299 w 2220020"/>
              <a:gd name="connsiteY3" fmla="*/ 3077055 h 3158418"/>
              <a:gd name="connsiteX4" fmla="*/ 563271 w 2220020"/>
              <a:gd name="connsiteY4" fmla="*/ 2830312 h 3158418"/>
              <a:gd name="connsiteX5" fmla="*/ 40756 w 2220020"/>
              <a:gd name="connsiteY5" fmla="*/ 2365855 h 3158418"/>
              <a:gd name="connsiteX6" fmla="*/ 243956 w 2220020"/>
              <a:gd name="connsiteY6" fmla="*/ 1277284 h 3158418"/>
              <a:gd name="connsiteX7" fmla="*/ 26242 w 2220020"/>
              <a:gd name="connsiteY7" fmla="*/ 377398 h 3158418"/>
              <a:gd name="connsiteX8" fmla="*/ 984185 w 2220020"/>
              <a:gd name="connsiteY8" fmla="*/ 26 h 3158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20020" h="3158418">
                <a:moveTo>
                  <a:pt x="984185" y="26"/>
                </a:moveTo>
                <a:cubicBezTo>
                  <a:pt x="1276890" y="2445"/>
                  <a:pt x="1605881" y="164522"/>
                  <a:pt x="1782471" y="391912"/>
                </a:cubicBezTo>
                <a:cubicBezTo>
                  <a:pt x="1959062" y="619303"/>
                  <a:pt x="1988090" y="916845"/>
                  <a:pt x="2043728" y="1364369"/>
                </a:cubicBezTo>
                <a:cubicBezTo>
                  <a:pt x="2099366" y="1811893"/>
                  <a:pt x="2363042" y="2832731"/>
                  <a:pt x="2116299" y="3077055"/>
                </a:cubicBezTo>
                <a:cubicBezTo>
                  <a:pt x="1869556" y="3321379"/>
                  <a:pt x="909195" y="2948845"/>
                  <a:pt x="563271" y="2830312"/>
                </a:cubicBezTo>
                <a:cubicBezTo>
                  <a:pt x="217347" y="2711779"/>
                  <a:pt x="93975" y="2624693"/>
                  <a:pt x="40756" y="2365855"/>
                </a:cubicBezTo>
                <a:cubicBezTo>
                  <a:pt x="-12463" y="2107017"/>
                  <a:pt x="246375" y="1608693"/>
                  <a:pt x="243956" y="1277284"/>
                </a:cubicBezTo>
                <a:cubicBezTo>
                  <a:pt x="241537" y="945875"/>
                  <a:pt x="-94710" y="592693"/>
                  <a:pt x="26242" y="377398"/>
                </a:cubicBezTo>
                <a:cubicBezTo>
                  <a:pt x="147194" y="162103"/>
                  <a:pt x="691480" y="-2393"/>
                  <a:pt x="984185" y="26"/>
                </a:cubicBez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2" name="文本框 16">
            <a:extLst>
              <a:ext uri="{FF2B5EF4-FFF2-40B4-BE49-F238E27FC236}">
                <a16:creationId xmlns:a16="http://schemas.microsoft.com/office/drawing/2014/main" id="{93404F5A-DC33-4CED-B4D3-F3AA8D79794B}"/>
              </a:ext>
            </a:extLst>
          </p:cNvPr>
          <p:cNvSpPr txBox="1"/>
          <p:nvPr/>
        </p:nvSpPr>
        <p:spPr>
          <a:xfrm>
            <a:off x="2703988" y="3365369"/>
            <a:ext cx="2216690" cy="3040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고양이 이미지 처리에 대한 </a:t>
            </a:r>
            <a:r>
              <a:rPr lang="ko-KR" altLang="en-US" b="1" dirty="0" err="1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딥러닝</a:t>
            </a: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기술을 활용한 프로그램 제작</a:t>
            </a:r>
            <a:endParaRPr lang="en-US" altLang="ko-KR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어플리케이션 컨텐츠 메뉴 제작</a:t>
            </a:r>
            <a:endParaRPr lang="fr-FR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" name="文本框 16">
            <a:extLst>
              <a:ext uri="{FF2B5EF4-FFF2-40B4-BE49-F238E27FC236}">
                <a16:creationId xmlns:a16="http://schemas.microsoft.com/office/drawing/2014/main" id="{4A69CF38-F4F8-4BF0-AE81-7200EB226FC0}"/>
              </a:ext>
            </a:extLst>
          </p:cNvPr>
          <p:cNvSpPr txBox="1"/>
          <p:nvPr/>
        </p:nvSpPr>
        <p:spPr>
          <a:xfrm>
            <a:off x="5085318" y="3354965"/>
            <a:ext cx="2216690" cy="3372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어플리케이션에 대한 유저 데이터 베이스 구축</a:t>
            </a:r>
            <a:r>
              <a:rPr lang="en-US" altLang="ko-KR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및 세션 유지</a:t>
            </a:r>
            <a:endParaRPr lang="en-US" altLang="ko-KR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어플리케이션 컨텐츠 메뉴 제작</a:t>
            </a:r>
            <a:endParaRPr lang="en-US" altLang="ko-KR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프론트 작업</a:t>
            </a:r>
            <a:endParaRPr lang="en-US" altLang="ko-KR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fr-FR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4" name="文本框 16">
            <a:extLst>
              <a:ext uri="{FF2B5EF4-FFF2-40B4-BE49-F238E27FC236}">
                <a16:creationId xmlns:a16="http://schemas.microsoft.com/office/drawing/2014/main" id="{3D78571D-EB43-4C88-9908-4AC04D371139}"/>
              </a:ext>
            </a:extLst>
          </p:cNvPr>
          <p:cNvSpPr txBox="1"/>
          <p:nvPr/>
        </p:nvSpPr>
        <p:spPr>
          <a:xfrm>
            <a:off x="7435911" y="3350753"/>
            <a:ext cx="2216690" cy="2375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 err="1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딥러닝</a:t>
            </a: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이미지 처리를 위한 자료 조사</a:t>
            </a:r>
            <a:endParaRPr lang="en-US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어플리케이션 컨텐츠 메뉴 제작</a:t>
            </a:r>
            <a:endParaRPr lang="en-US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고양이 종별 상세 웹 페이지 만들기</a:t>
            </a:r>
            <a:endParaRPr lang="en-US" altLang="ko-KR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5" name="文本框 16">
            <a:extLst>
              <a:ext uri="{FF2B5EF4-FFF2-40B4-BE49-F238E27FC236}">
                <a16:creationId xmlns:a16="http://schemas.microsoft.com/office/drawing/2014/main" id="{D03AD81B-7878-4F6A-8E8A-0E1DA702C4BE}"/>
              </a:ext>
            </a:extLst>
          </p:cNvPr>
          <p:cNvSpPr txBox="1"/>
          <p:nvPr/>
        </p:nvSpPr>
        <p:spPr>
          <a:xfrm>
            <a:off x="9697151" y="3354965"/>
            <a:ext cx="2216690" cy="3372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 err="1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딥러닝</a:t>
            </a: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이미지 처리를 위한 자료 조사</a:t>
            </a:r>
            <a:endParaRPr lang="en-US" altLang="ko-KR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자료 정리</a:t>
            </a:r>
            <a:endParaRPr lang="fr-FR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어플리케이션 컨텐츠 메뉴 제작</a:t>
            </a:r>
            <a:endParaRPr lang="fr-FR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프론트 작업</a:t>
            </a:r>
            <a:endParaRPr lang="fr-FR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fr-FR" altLang="zh-CN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7" name="任意多边形: 形状 34">
            <a:extLst>
              <a:ext uri="{FF2B5EF4-FFF2-40B4-BE49-F238E27FC236}">
                <a16:creationId xmlns:a16="http://schemas.microsoft.com/office/drawing/2014/main" id="{9655022F-BE86-4E66-8E39-4E2FBE97ECA0}"/>
              </a:ext>
            </a:extLst>
          </p:cNvPr>
          <p:cNvSpPr/>
          <p:nvPr/>
        </p:nvSpPr>
        <p:spPr>
          <a:xfrm>
            <a:off x="9766" y="-23319"/>
            <a:ext cx="12192000" cy="1846659"/>
          </a:xfrm>
          <a:custGeom>
            <a:avLst/>
            <a:gdLst>
              <a:gd name="connsiteX0" fmla="*/ 0 w 12192000"/>
              <a:gd name="connsiteY0" fmla="*/ 0 h 625368"/>
              <a:gd name="connsiteX1" fmla="*/ 12192000 w 12192000"/>
              <a:gd name="connsiteY1" fmla="*/ 0 h 625368"/>
              <a:gd name="connsiteX2" fmla="*/ 12192000 w 12192000"/>
              <a:gd name="connsiteY2" fmla="*/ 466426 h 625368"/>
              <a:gd name="connsiteX3" fmla="*/ 12149364 w 12192000"/>
              <a:gd name="connsiteY3" fmla="*/ 449036 h 625368"/>
              <a:gd name="connsiteX4" fmla="*/ 11524343 w 12192000"/>
              <a:gd name="connsiteY4" fmla="*/ 290286 h 625368"/>
              <a:gd name="connsiteX5" fmla="*/ 9898743 w 12192000"/>
              <a:gd name="connsiteY5" fmla="*/ 624114 h 625368"/>
              <a:gd name="connsiteX6" fmla="*/ 8984343 w 12192000"/>
              <a:gd name="connsiteY6" fmla="*/ 406400 h 625368"/>
              <a:gd name="connsiteX7" fmla="*/ 7895771 w 12192000"/>
              <a:gd name="connsiteY7" fmla="*/ 464457 h 625368"/>
              <a:gd name="connsiteX8" fmla="*/ 7097486 w 12192000"/>
              <a:gd name="connsiteY8" fmla="*/ 275771 h 625368"/>
              <a:gd name="connsiteX9" fmla="*/ 6545943 w 12192000"/>
              <a:gd name="connsiteY9" fmla="*/ 522514 h 625368"/>
              <a:gd name="connsiteX10" fmla="*/ 5341257 w 12192000"/>
              <a:gd name="connsiteY10" fmla="*/ 377371 h 625368"/>
              <a:gd name="connsiteX11" fmla="*/ 4064000 w 12192000"/>
              <a:gd name="connsiteY11" fmla="*/ 304800 h 625368"/>
              <a:gd name="connsiteX12" fmla="*/ 3048000 w 12192000"/>
              <a:gd name="connsiteY12" fmla="*/ 493486 h 625368"/>
              <a:gd name="connsiteX13" fmla="*/ 1727200 w 12192000"/>
              <a:gd name="connsiteY13" fmla="*/ 319314 h 625368"/>
              <a:gd name="connsiteX14" fmla="*/ 725714 w 12192000"/>
              <a:gd name="connsiteY14" fmla="*/ 464457 h 625368"/>
              <a:gd name="connsiteX15" fmla="*/ 106674 w 12192000"/>
              <a:gd name="connsiteY15" fmla="*/ 360745 h 625368"/>
              <a:gd name="connsiteX16" fmla="*/ 0 w 12192000"/>
              <a:gd name="connsiteY16" fmla="*/ 336258 h 625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25368">
                <a:moveTo>
                  <a:pt x="0" y="0"/>
                </a:moveTo>
                <a:lnTo>
                  <a:pt x="12192000" y="0"/>
                </a:lnTo>
                <a:lnTo>
                  <a:pt x="12192000" y="466426"/>
                </a:lnTo>
                <a:lnTo>
                  <a:pt x="12149364" y="449036"/>
                </a:lnTo>
                <a:cubicBezTo>
                  <a:pt x="11964610" y="371929"/>
                  <a:pt x="11748105" y="283029"/>
                  <a:pt x="11524343" y="290286"/>
                </a:cubicBezTo>
                <a:cubicBezTo>
                  <a:pt x="11076819" y="304800"/>
                  <a:pt x="10322076" y="604762"/>
                  <a:pt x="9898743" y="624114"/>
                </a:cubicBezTo>
                <a:cubicBezTo>
                  <a:pt x="9475410" y="643466"/>
                  <a:pt x="9318172" y="433009"/>
                  <a:pt x="8984343" y="406400"/>
                </a:cubicBezTo>
                <a:cubicBezTo>
                  <a:pt x="8650514" y="379791"/>
                  <a:pt x="8210247" y="486229"/>
                  <a:pt x="7895771" y="464457"/>
                </a:cubicBezTo>
                <a:cubicBezTo>
                  <a:pt x="7581295" y="442686"/>
                  <a:pt x="7322457" y="266095"/>
                  <a:pt x="7097486" y="275771"/>
                </a:cubicBezTo>
                <a:cubicBezTo>
                  <a:pt x="6872515" y="285447"/>
                  <a:pt x="6838648" y="505581"/>
                  <a:pt x="6545943" y="522514"/>
                </a:cubicBezTo>
                <a:cubicBezTo>
                  <a:pt x="6253238" y="539447"/>
                  <a:pt x="5754914" y="413657"/>
                  <a:pt x="5341257" y="377371"/>
                </a:cubicBezTo>
                <a:cubicBezTo>
                  <a:pt x="4927600" y="341085"/>
                  <a:pt x="4446210" y="285448"/>
                  <a:pt x="4064000" y="304800"/>
                </a:cubicBezTo>
                <a:cubicBezTo>
                  <a:pt x="3681791" y="324152"/>
                  <a:pt x="3437467" y="491067"/>
                  <a:pt x="3048000" y="493486"/>
                </a:cubicBezTo>
                <a:cubicBezTo>
                  <a:pt x="2658533" y="495905"/>
                  <a:pt x="2114248" y="324152"/>
                  <a:pt x="1727200" y="319314"/>
                </a:cubicBezTo>
                <a:cubicBezTo>
                  <a:pt x="1340152" y="314476"/>
                  <a:pt x="1136952" y="508000"/>
                  <a:pt x="725714" y="464457"/>
                </a:cubicBezTo>
                <a:cubicBezTo>
                  <a:pt x="571500" y="448129"/>
                  <a:pt x="340405" y="410369"/>
                  <a:pt x="106674" y="360745"/>
                </a:cubicBezTo>
                <a:lnTo>
                  <a:pt x="0" y="336258"/>
                </a:ln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图片包含 画&#10;&#10;描述已自动生成">
            <a:extLst>
              <a:ext uri="{FF2B5EF4-FFF2-40B4-BE49-F238E27FC236}">
                <a16:creationId xmlns:a16="http://schemas.microsoft.com/office/drawing/2014/main" id="{0A99F3A4-D45D-45E1-98EF-2B3D315EC7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5"/>
          <a:stretch/>
        </p:blipFill>
        <p:spPr>
          <a:xfrm>
            <a:off x="5403491" y="1006284"/>
            <a:ext cx="1696025" cy="1785855"/>
          </a:xfrm>
          <a:prstGeom prst="rect">
            <a:avLst/>
          </a:prstGeom>
        </p:spPr>
      </p:pic>
      <p:pic>
        <p:nvPicPr>
          <p:cNvPr id="6" name="图片 5" descr="卡通人物&#10;&#10;描述已自动生成">
            <a:extLst>
              <a:ext uri="{FF2B5EF4-FFF2-40B4-BE49-F238E27FC236}">
                <a16:creationId xmlns:a16="http://schemas.microsoft.com/office/drawing/2014/main" id="{7EA3DE29-9CE6-4CC6-94C4-AECE926266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1" t="683" r="3552" b="4822"/>
          <a:stretch/>
        </p:blipFill>
        <p:spPr>
          <a:xfrm>
            <a:off x="3215080" y="1150021"/>
            <a:ext cx="1422213" cy="1586406"/>
          </a:xfrm>
          <a:prstGeom prst="rect">
            <a:avLst/>
          </a:prstGeom>
        </p:spPr>
      </p:pic>
      <p:pic>
        <p:nvPicPr>
          <p:cNvPr id="10" name="图片 9" descr="图片包含 游戏机, 画&#10;&#10;描述已自动生成">
            <a:extLst>
              <a:ext uri="{FF2B5EF4-FFF2-40B4-BE49-F238E27FC236}">
                <a16:creationId xmlns:a16="http://schemas.microsoft.com/office/drawing/2014/main" id="{6A7491EF-28D8-4453-93E1-5C7BABBB44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8" r="2581" b="1472"/>
          <a:stretch/>
        </p:blipFill>
        <p:spPr>
          <a:xfrm>
            <a:off x="7801911" y="1036092"/>
            <a:ext cx="1315319" cy="1656685"/>
          </a:xfrm>
          <a:prstGeom prst="rect">
            <a:avLst/>
          </a:prstGeom>
        </p:spPr>
      </p:pic>
      <p:pic>
        <p:nvPicPr>
          <p:cNvPr id="8" name="图片 7" descr="卡通人物&#10;&#10;描述已自动生成">
            <a:extLst>
              <a:ext uri="{FF2B5EF4-FFF2-40B4-BE49-F238E27FC236}">
                <a16:creationId xmlns:a16="http://schemas.microsoft.com/office/drawing/2014/main" id="{8F41489E-545B-4373-9D63-3F0BAB14057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4" t="-1" r="2915" b="2974"/>
          <a:stretch/>
        </p:blipFill>
        <p:spPr>
          <a:xfrm>
            <a:off x="10300780" y="965846"/>
            <a:ext cx="1309700" cy="177058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FB32343-F390-4AAB-ADFC-A24169861D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48096">
            <a:off x="517617" y="1204482"/>
            <a:ext cx="2056859" cy="1887221"/>
          </a:xfrm>
          <a:prstGeom prst="rect">
            <a:avLst/>
          </a:prstGeom>
        </p:spPr>
      </p:pic>
      <p:sp>
        <p:nvSpPr>
          <p:cNvPr id="39" name="文本框 22">
            <a:extLst>
              <a:ext uri="{FF2B5EF4-FFF2-40B4-BE49-F238E27FC236}">
                <a16:creationId xmlns:a16="http://schemas.microsoft.com/office/drawing/2014/main" id="{66BA58CA-C159-43D7-A4A8-6FBF2776BEE2}"/>
              </a:ext>
            </a:extLst>
          </p:cNvPr>
          <p:cNvSpPr txBox="1"/>
          <p:nvPr/>
        </p:nvSpPr>
        <p:spPr>
          <a:xfrm>
            <a:off x="158503" y="194085"/>
            <a:ext cx="117043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站酷小薇LOGO体" panose="02010600010101010101" pitchFamily="2" charset="-122"/>
                <a:ea typeface="站酷小薇LOGO体" panose="02010600010101010101" pitchFamily="2" charset="-122"/>
              </a:rPr>
              <a:t>4. </a:t>
            </a:r>
            <a:r>
              <a:rPr lang="ko-KR" altLang="en-US" sz="4000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站酷小薇LOGO体" panose="02010600010101010101" pitchFamily="2" charset="-122"/>
                <a:ea typeface="站酷小薇LOGO体" panose="02010600010101010101" pitchFamily="2" charset="-122"/>
              </a:rPr>
              <a:t>작업 일정 및 팀원 작업 분담 내용</a:t>
            </a:r>
            <a:endParaRPr lang="zh-CN" altLang="en-US" sz="4000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94242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 invX="1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B52D3FF-880A-4C30-9982-F7BE782F82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DAB7A42-A2DF-4DC9-BFC8-29FD8EA220C4}"/>
              </a:ext>
            </a:extLst>
          </p:cNvPr>
          <p:cNvSpPr txBox="1"/>
          <p:nvPr/>
        </p:nvSpPr>
        <p:spPr>
          <a:xfrm>
            <a:off x="689164" y="618540"/>
            <a:ext cx="95159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>
                <a:ln w="25400">
                  <a:solidFill>
                    <a:schemeClr val="bg1"/>
                  </a:solidFill>
                </a:ln>
                <a:solidFill>
                  <a:schemeClr val="bg1"/>
                </a:solidFill>
                <a:latin typeface="站酷小薇LOGO体" panose="02010600010101010101" pitchFamily="2" charset="-122"/>
                <a:ea typeface="站酷小薇LOGO体" panose="02010600010101010101" pitchFamily="2" charset="-122"/>
              </a:rPr>
              <a:t>감사합니다</a:t>
            </a:r>
            <a:r>
              <a:rPr lang="en-US" altLang="ko-KR" sz="8000" dirty="0">
                <a:ln w="25400">
                  <a:solidFill>
                    <a:schemeClr val="bg1"/>
                  </a:solidFill>
                </a:ln>
                <a:solidFill>
                  <a:schemeClr val="bg1"/>
                </a:solidFill>
                <a:latin typeface="站酷小薇LOGO体" panose="02010600010101010101" pitchFamily="2" charset="-122"/>
                <a:ea typeface="站酷小薇LOGO体" panose="02010600010101010101" pitchFamily="2" charset="-122"/>
              </a:rPr>
              <a:t>.</a:t>
            </a:r>
            <a:endParaRPr lang="zh-CN" altLang="en-US" sz="8000" dirty="0">
              <a:ln w="25400">
                <a:solidFill>
                  <a:schemeClr val="bg1"/>
                </a:solidFill>
              </a:ln>
              <a:solidFill>
                <a:schemeClr val="bg1"/>
              </a:solidFill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  <p:pic>
        <p:nvPicPr>
          <p:cNvPr id="8" name="图片 41" descr="卡通人物&#10;&#10;描述已自动生成">
            <a:extLst>
              <a:ext uri="{FF2B5EF4-FFF2-40B4-BE49-F238E27FC236}">
                <a16:creationId xmlns:a16="http://schemas.microsoft.com/office/drawing/2014/main" id="{FC37F243-9C75-48A5-B685-96FC8CC72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90768" y="1160548"/>
            <a:ext cx="9810464" cy="507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1827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 invX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B52D3FF-880A-4C30-9982-F7BE782F82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3" descr="图片包含 游戏机, 标志, 画&#10;&#10;描述已自动生成">
            <a:extLst>
              <a:ext uri="{FF2B5EF4-FFF2-40B4-BE49-F238E27FC236}">
                <a16:creationId xmlns:a16="http://schemas.microsoft.com/office/drawing/2014/main" id="{0431DF2F-4FB8-461B-8774-E33B7C20C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023" y="599180"/>
            <a:ext cx="5082509" cy="4575870"/>
          </a:xfrm>
          <a:prstGeom prst="rect">
            <a:avLst/>
          </a:prstGeom>
        </p:spPr>
      </p:pic>
      <p:pic>
        <p:nvPicPr>
          <p:cNvPr id="14" name="图片 16" descr="卡通人物&#10;&#10;描述已自动生成">
            <a:extLst>
              <a:ext uri="{FF2B5EF4-FFF2-40B4-BE49-F238E27FC236}">
                <a16:creationId xmlns:a16="http://schemas.microsoft.com/office/drawing/2014/main" id="{CE999B36-91ED-40CE-BF1A-4C9305E37F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22424" flipV="1">
            <a:off x="7074221" y="671263"/>
            <a:ext cx="1999003" cy="1849418"/>
          </a:xfrm>
          <a:prstGeom prst="rect">
            <a:avLst/>
          </a:prstGeom>
        </p:spPr>
      </p:pic>
      <p:pic>
        <p:nvPicPr>
          <p:cNvPr id="16" name="图片 11" descr="卡通人物&#10;&#10;描述已自动生成">
            <a:extLst>
              <a:ext uri="{FF2B5EF4-FFF2-40B4-BE49-F238E27FC236}">
                <a16:creationId xmlns:a16="http://schemas.microsoft.com/office/drawing/2014/main" id="{9141BEBF-2919-43CD-B65C-5868E3B4DA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2231"/>
            <a:ext cx="1719600" cy="1175769"/>
          </a:xfrm>
          <a:prstGeom prst="rect">
            <a:avLst/>
          </a:prstGeom>
        </p:spPr>
      </p:pic>
      <p:pic>
        <p:nvPicPr>
          <p:cNvPr id="20" name="图片 11" descr="图片包含 游戏机, 画&#10;&#10;描述已自动生成">
            <a:extLst>
              <a:ext uri="{FF2B5EF4-FFF2-40B4-BE49-F238E27FC236}">
                <a16:creationId xmlns:a16="http://schemas.microsoft.com/office/drawing/2014/main" id="{43792BF1-5668-404F-A34C-5BF651276F7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723" y="3429000"/>
            <a:ext cx="3175137" cy="319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0292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A2D0205-8F01-42D0-8AFF-387C8BCF08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 descr="图片包含 游戏机, 标志, 画&#10;&#10;描述已自动生成">
            <a:extLst>
              <a:ext uri="{FF2B5EF4-FFF2-40B4-BE49-F238E27FC236}">
                <a16:creationId xmlns:a16="http://schemas.microsoft.com/office/drawing/2014/main" id="{FE04DE54-34F4-4FA5-8462-7CBC45D273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57" y="260833"/>
            <a:ext cx="1654018" cy="1582878"/>
          </a:xfrm>
          <a:prstGeom prst="rect">
            <a:avLst/>
          </a:prstGeom>
        </p:spPr>
      </p:pic>
      <p:pic>
        <p:nvPicPr>
          <p:cNvPr id="16" name="图片 15" descr="图片包含 游戏机, 画&#10;&#10;描述已自动生成">
            <a:extLst>
              <a:ext uri="{FF2B5EF4-FFF2-40B4-BE49-F238E27FC236}">
                <a16:creationId xmlns:a16="http://schemas.microsoft.com/office/drawing/2014/main" id="{11CAE49A-6954-47F8-8147-03B0726329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2" y="5037334"/>
            <a:ext cx="2161690" cy="1564296"/>
          </a:xfrm>
          <a:prstGeom prst="rect">
            <a:avLst/>
          </a:prstGeom>
        </p:spPr>
      </p:pic>
      <p:pic>
        <p:nvPicPr>
          <p:cNvPr id="18" name="图片 17" descr="卡通画&#10;&#10;描述已自动生成">
            <a:extLst>
              <a:ext uri="{FF2B5EF4-FFF2-40B4-BE49-F238E27FC236}">
                <a16:creationId xmlns:a16="http://schemas.microsoft.com/office/drawing/2014/main" id="{90AC3198-CAA9-49CB-8F74-3694FE8DAF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609" y="4671189"/>
            <a:ext cx="1702926" cy="1930441"/>
          </a:xfrm>
          <a:prstGeom prst="rect">
            <a:avLst/>
          </a:prstGeom>
        </p:spPr>
      </p:pic>
      <p:pic>
        <p:nvPicPr>
          <p:cNvPr id="21" name="图片 20" descr="图片包含 游戏机, 画&#10;&#10;描述已自动生成">
            <a:extLst>
              <a:ext uri="{FF2B5EF4-FFF2-40B4-BE49-F238E27FC236}">
                <a16:creationId xmlns:a16="http://schemas.microsoft.com/office/drawing/2014/main" id="{C038D95E-431B-4841-89B9-4F06656C342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0346" y="223434"/>
            <a:ext cx="1396954" cy="2182416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5A399EF-A69A-44B1-8B7E-78DE53C62614}"/>
              </a:ext>
            </a:extLst>
          </p:cNvPr>
          <p:cNvSpPr/>
          <p:nvPr/>
        </p:nvSpPr>
        <p:spPr>
          <a:xfrm>
            <a:off x="2268222" y="367630"/>
            <a:ext cx="7799877" cy="6122740"/>
          </a:xfrm>
          <a:prstGeom prst="roundRect">
            <a:avLst/>
          </a:prstGeom>
          <a:solidFill>
            <a:schemeClr val="bg1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tx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  <p:sp>
        <p:nvSpPr>
          <p:cNvPr id="12" name="文本框 30">
            <a:extLst>
              <a:ext uri="{FF2B5EF4-FFF2-40B4-BE49-F238E27FC236}">
                <a16:creationId xmlns:a16="http://schemas.microsoft.com/office/drawing/2014/main" id="{A1704FE8-961B-4A8B-8C10-655B3D6A9A73}"/>
              </a:ext>
            </a:extLst>
          </p:cNvPr>
          <p:cNvSpPr txBox="1"/>
          <p:nvPr/>
        </p:nvSpPr>
        <p:spPr>
          <a:xfrm>
            <a:off x="2053513" y="609544"/>
            <a:ext cx="3102833" cy="797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목    차</a:t>
            </a:r>
          </a:p>
        </p:txBody>
      </p:sp>
      <p:sp>
        <p:nvSpPr>
          <p:cNvPr id="13" name="文本框 30">
            <a:extLst>
              <a:ext uri="{FF2B5EF4-FFF2-40B4-BE49-F238E27FC236}">
                <a16:creationId xmlns:a16="http://schemas.microsoft.com/office/drawing/2014/main" id="{9EC9E24F-C6AF-4B81-A8D1-1ABC15D9D18E}"/>
              </a:ext>
            </a:extLst>
          </p:cNvPr>
          <p:cNvSpPr txBox="1"/>
          <p:nvPr/>
        </p:nvSpPr>
        <p:spPr>
          <a:xfrm>
            <a:off x="2802250" y="1789442"/>
            <a:ext cx="8825712" cy="4160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lnSpc>
                <a:spcPct val="120000"/>
              </a:lnSpc>
              <a:buAutoNum type="arabicPeriod"/>
            </a:pPr>
            <a:r>
              <a:rPr lang="ko-KR" altLang="en-US" sz="28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기획</a:t>
            </a:r>
            <a:endParaRPr lang="en-US" altLang="ko-KR" sz="28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514350" indent="-514350" algn="just">
              <a:lnSpc>
                <a:spcPct val="120000"/>
              </a:lnSpc>
              <a:buAutoNum type="arabicPeriod"/>
            </a:pPr>
            <a:endParaRPr lang="en-US" altLang="ko-KR" sz="28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514350" indent="-514350" algn="just">
              <a:lnSpc>
                <a:spcPct val="120000"/>
              </a:lnSpc>
              <a:buAutoNum type="arabicPeriod"/>
            </a:pPr>
            <a:r>
              <a:rPr lang="ko-KR" altLang="en-US" sz="28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유사 사이트 소개 및 분석 결과</a:t>
            </a:r>
            <a:endParaRPr lang="en-US" altLang="ko-KR" sz="28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514350" indent="-514350" algn="just">
              <a:lnSpc>
                <a:spcPct val="120000"/>
              </a:lnSpc>
              <a:buAutoNum type="arabicPeriod"/>
            </a:pPr>
            <a:endParaRPr lang="en-US" altLang="ko-KR" sz="28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514350" indent="-514350" algn="just">
              <a:lnSpc>
                <a:spcPct val="120000"/>
              </a:lnSpc>
              <a:buAutoNum type="arabicPeriod"/>
            </a:pPr>
            <a:r>
              <a:rPr lang="ko-KR" altLang="en-US" sz="28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세부 구현 기능</a:t>
            </a:r>
            <a:r>
              <a:rPr lang="en-US" altLang="ko-KR" sz="28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&amp;</a:t>
            </a:r>
          </a:p>
          <a:p>
            <a:pPr algn="just">
              <a:lnSpc>
                <a:spcPct val="120000"/>
              </a:lnSpc>
            </a:pPr>
            <a:r>
              <a:rPr lang="en-US" altLang="ko-KR" sz="28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ko-KR" altLang="en-US" sz="28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사용할 개발 툴 정리</a:t>
            </a:r>
            <a:endParaRPr lang="en-US" altLang="ko-KR" sz="28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just">
              <a:lnSpc>
                <a:spcPct val="120000"/>
              </a:lnSpc>
            </a:pPr>
            <a:endParaRPr lang="en-US" altLang="ko-KR" sz="28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just">
              <a:lnSpc>
                <a:spcPct val="120000"/>
              </a:lnSpc>
            </a:pPr>
            <a:r>
              <a:rPr lang="en-US" altLang="ko-KR" sz="28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4. </a:t>
            </a:r>
            <a:r>
              <a:rPr lang="ko-KR" altLang="en-US" sz="28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팀원 작업 분담</a:t>
            </a:r>
            <a:r>
              <a:rPr lang="en-US" altLang="ko-KR" sz="28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sz="28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작업 일정</a:t>
            </a:r>
            <a:endParaRPr lang="en-US" altLang="ko-KR" sz="28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12773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 invX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3621B7A-D8A9-4069-B3FB-8A3BE97CC7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7FE2C91-559F-46C3-8FA4-5196B71C0B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097760F-BBF0-418C-B135-E47FB0EFCFD8}"/>
              </a:ext>
            </a:extLst>
          </p:cNvPr>
          <p:cNvSpPr txBox="1"/>
          <p:nvPr/>
        </p:nvSpPr>
        <p:spPr>
          <a:xfrm>
            <a:off x="-382312" y="1782192"/>
            <a:ext cx="5197019" cy="605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32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냥덕쓰</a:t>
            </a:r>
            <a:endParaRPr lang="fr-FR" altLang="zh-CN" sz="32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F5215C0-B862-4894-94B7-42AF87CEF6E3}"/>
              </a:ext>
            </a:extLst>
          </p:cNvPr>
          <p:cNvSpPr txBox="1"/>
          <p:nvPr/>
        </p:nvSpPr>
        <p:spPr>
          <a:xfrm>
            <a:off x="859525" y="2725830"/>
            <a:ext cx="4192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b="1" dirty="0" err="1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팀명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의미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36" name="图片 35" descr="图片包含 游戏机&#10;&#10;描述已自动生成">
            <a:extLst>
              <a:ext uri="{FF2B5EF4-FFF2-40B4-BE49-F238E27FC236}">
                <a16:creationId xmlns:a16="http://schemas.microsoft.com/office/drawing/2014/main" id="{0A685453-1811-425D-933D-33B27858B3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2119" y="6083300"/>
            <a:ext cx="684003" cy="774700"/>
          </a:xfrm>
          <a:prstGeom prst="rect">
            <a:avLst/>
          </a:prstGeom>
        </p:spPr>
      </p:pic>
      <p:sp>
        <p:nvSpPr>
          <p:cNvPr id="13" name="文本框 29">
            <a:extLst>
              <a:ext uri="{FF2B5EF4-FFF2-40B4-BE49-F238E27FC236}">
                <a16:creationId xmlns:a16="http://schemas.microsoft.com/office/drawing/2014/main" id="{B616AEF7-952B-4875-A3C6-AC4AE9772BB9}"/>
              </a:ext>
            </a:extLst>
          </p:cNvPr>
          <p:cNvSpPr txBox="1"/>
          <p:nvPr/>
        </p:nvSpPr>
        <p:spPr>
          <a:xfrm>
            <a:off x="1443697" y="3472457"/>
            <a:ext cx="5197019" cy="2998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고양이는</a:t>
            </a:r>
            <a:endParaRPr lang="en-US" altLang="ko-KR" sz="20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복슬복슬한 털</a:t>
            </a:r>
            <a:r>
              <a:rPr lang="en-US" altLang="ko-KR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젤리 같은 발바닥</a:t>
            </a:r>
            <a:r>
              <a:rPr lang="en-US" altLang="ko-KR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앙칼진 송곳니</a:t>
            </a:r>
            <a:r>
              <a:rPr lang="en-US" altLang="ko-KR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…</a:t>
            </a:r>
          </a:p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모든 것들이 귀여움으로 뭉친</a:t>
            </a:r>
            <a:endParaRPr lang="en-US" altLang="ko-KR" sz="20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지구상에서 가장 완벽한 생명체다</a:t>
            </a:r>
            <a:r>
              <a:rPr lang="en-US" altLang="ko-KR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그러므로 우리는 되었다</a:t>
            </a:r>
            <a:r>
              <a:rPr lang="en-US" altLang="ko-KR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20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냥덕들이</a:t>
            </a:r>
            <a:r>
              <a:rPr lang="en-US" altLang="ko-KR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…</a:t>
            </a:r>
            <a:endParaRPr lang="fr-FR" altLang="zh-CN" sz="20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0" name="文本框 28">
            <a:extLst>
              <a:ext uri="{FF2B5EF4-FFF2-40B4-BE49-F238E27FC236}">
                <a16:creationId xmlns:a16="http://schemas.microsoft.com/office/drawing/2014/main" id="{85087655-0F14-4355-915A-1A0BB5C928D6}"/>
              </a:ext>
            </a:extLst>
          </p:cNvPr>
          <p:cNvSpPr txBox="1"/>
          <p:nvPr/>
        </p:nvSpPr>
        <p:spPr>
          <a:xfrm>
            <a:off x="859526" y="1018756"/>
            <a:ext cx="4192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b="1" dirty="0" err="1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팀명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4" name="文本框 22">
            <a:extLst>
              <a:ext uri="{FF2B5EF4-FFF2-40B4-BE49-F238E27FC236}">
                <a16:creationId xmlns:a16="http://schemas.microsoft.com/office/drawing/2014/main" id="{1AB44506-5DFE-46AD-A2FA-6A2453169FA4}"/>
              </a:ext>
            </a:extLst>
          </p:cNvPr>
          <p:cNvSpPr txBox="1"/>
          <p:nvPr/>
        </p:nvSpPr>
        <p:spPr>
          <a:xfrm>
            <a:off x="201816" y="208632"/>
            <a:ext cx="6438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1.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기획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5" name="图片 17" descr="卡通画&#10;&#10;描述已自动生成">
            <a:extLst>
              <a:ext uri="{FF2B5EF4-FFF2-40B4-BE49-F238E27FC236}">
                <a16:creationId xmlns:a16="http://schemas.microsoft.com/office/drawing/2014/main" id="{94D391A0-D8FE-4805-ADB0-4355362C9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4232" y="713508"/>
            <a:ext cx="5050851" cy="5344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4306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3621B7A-D8A9-4069-B3FB-8A3BE97CC7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7FE2C91-559F-46C3-8FA4-5196B71C0B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097760F-BBF0-418C-B135-E47FB0EFCFD8}"/>
              </a:ext>
            </a:extLst>
          </p:cNvPr>
          <p:cNvSpPr txBox="1"/>
          <p:nvPr/>
        </p:nvSpPr>
        <p:spPr>
          <a:xfrm>
            <a:off x="-299099" y="2119081"/>
            <a:ext cx="5197019" cy="605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나 </a:t>
            </a:r>
            <a:r>
              <a:rPr lang="ko-KR" altLang="en-US" sz="32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살쪘냥</a:t>
            </a:r>
            <a:r>
              <a:rPr lang="en-US" altLang="ko-KR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?</a:t>
            </a:r>
            <a:endParaRPr lang="fr-FR" altLang="zh-CN" sz="32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F5215C0-B862-4894-94B7-42AF87CEF6E3}"/>
              </a:ext>
            </a:extLst>
          </p:cNvPr>
          <p:cNvSpPr txBox="1"/>
          <p:nvPr/>
        </p:nvSpPr>
        <p:spPr>
          <a:xfrm>
            <a:off x="859526" y="3425538"/>
            <a:ext cx="4192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주제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36" name="图片 35" descr="图片包含 游戏机&#10;&#10;描述已自动生成">
            <a:extLst>
              <a:ext uri="{FF2B5EF4-FFF2-40B4-BE49-F238E27FC236}">
                <a16:creationId xmlns:a16="http://schemas.microsoft.com/office/drawing/2014/main" id="{0A685453-1811-425D-933D-33B27858B3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2119" y="6083300"/>
            <a:ext cx="684003" cy="774700"/>
          </a:xfrm>
          <a:prstGeom prst="rect">
            <a:avLst/>
          </a:prstGeom>
        </p:spPr>
      </p:pic>
      <p:pic>
        <p:nvPicPr>
          <p:cNvPr id="11" name="图片 13" descr="图片包含 游戏机, 标志, 画&#10;&#10;描述已自动生成">
            <a:extLst>
              <a:ext uri="{FF2B5EF4-FFF2-40B4-BE49-F238E27FC236}">
                <a16:creationId xmlns:a16="http://schemas.microsoft.com/office/drawing/2014/main" id="{5458A482-B2D7-4DDF-846E-9129BB35DC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721" y="1267609"/>
            <a:ext cx="4676298" cy="4475168"/>
          </a:xfrm>
          <a:prstGeom prst="rect">
            <a:avLst/>
          </a:prstGeom>
        </p:spPr>
      </p:pic>
      <p:sp>
        <p:nvSpPr>
          <p:cNvPr id="13" name="文本框 29">
            <a:extLst>
              <a:ext uri="{FF2B5EF4-FFF2-40B4-BE49-F238E27FC236}">
                <a16:creationId xmlns:a16="http://schemas.microsoft.com/office/drawing/2014/main" id="{B616AEF7-952B-4875-A3C6-AC4AE9772BB9}"/>
              </a:ext>
            </a:extLst>
          </p:cNvPr>
          <p:cNvSpPr txBox="1"/>
          <p:nvPr/>
        </p:nvSpPr>
        <p:spPr>
          <a:xfrm>
            <a:off x="1419702" y="4375656"/>
            <a:ext cx="5197019" cy="119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고양이에 대한 웹 애플리케이션 구현</a:t>
            </a:r>
            <a:r>
              <a:rPr lang="en-US" altLang="ko-KR" sz="32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fr-FR" altLang="zh-CN" sz="32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0" name="文本框 28">
            <a:extLst>
              <a:ext uri="{FF2B5EF4-FFF2-40B4-BE49-F238E27FC236}">
                <a16:creationId xmlns:a16="http://schemas.microsoft.com/office/drawing/2014/main" id="{85087655-0F14-4355-915A-1A0BB5C928D6}"/>
              </a:ext>
            </a:extLst>
          </p:cNvPr>
          <p:cNvSpPr txBox="1"/>
          <p:nvPr/>
        </p:nvSpPr>
        <p:spPr>
          <a:xfrm>
            <a:off x="859526" y="1267609"/>
            <a:ext cx="4192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프로젝트명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4" name="文本框 22">
            <a:extLst>
              <a:ext uri="{FF2B5EF4-FFF2-40B4-BE49-F238E27FC236}">
                <a16:creationId xmlns:a16="http://schemas.microsoft.com/office/drawing/2014/main" id="{1AB44506-5DFE-46AD-A2FA-6A2453169FA4}"/>
              </a:ext>
            </a:extLst>
          </p:cNvPr>
          <p:cNvSpPr txBox="1"/>
          <p:nvPr/>
        </p:nvSpPr>
        <p:spPr>
          <a:xfrm>
            <a:off x="201816" y="208632"/>
            <a:ext cx="6438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1.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기획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61412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>
            <a:extLst>
              <a:ext uri="{FF2B5EF4-FFF2-40B4-BE49-F238E27FC236}">
                <a16:creationId xmlns:a16="http://schemas.microsoft.com/office/drawing/2014/main" id="{1481B14C-EF12-422B-AC11-A651084F6D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BBA4B9A-CDE3-4D66-A507-D7F8241252E0}"/>
              </a:ext>
            </a:extLst>
          </p:cNvPr>
          <p:cNvSpPr txBox="1"/>
          <p:nvPr/>
        </p:nvSpPr>
        <p:spPr>
          <a:xfrm>
            <a:off x="1223784" y="2917652"/>
            <a:ext cx="10543794" cy="357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1. AI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이미지 인식 기술을 활용한 웹 애플리케이션 구현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고양이의 이미지를 통해 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AI </a:t>
            </a:r>
            <a:r>
              <a:rPr lang="ko-KR" altLang="en-US" sz="2400" b="1" dirty="0" err="1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딥러닝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처리 후 비만여부를 측정할 수 있는 컨텐츠 구현이 주 목적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ko-KR" sz="24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2. JAVA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프로그램을 통한 웹 애플리케이션 구현</a:t>
            </a:r>
            <a:endParaRPr lang="en-US" altLang="ko-KR" sz="24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유저 정보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로그인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회원 가입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정보 수정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회원 탈퇴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유저 자율 게시판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분양 게시판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자랑 게시판 등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인기 고양이 상세 정보 메뉴</a:t>
            </a:r>
            <a:endParaRPr lang="en-US" altLang="ko-KR" sz="24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1146016D-1956-4320-9634-0AC2F5A5306A}"/>
              </a:ext>
            </a:extLst>
          </p:cNvPr>
          <p:cNvSpPr/>
          <p:nvPr/>
        </p:nvSpPr>
        <p:spPr>
          <a:xfrm>
            <a:off x="537595" y="1726406"/>
            <a:ext cx="4523232" cy="968541"/>
          </a:xfrm>
          <a:custGeom>
            <a:avLst/>
            <a:gdLst>
              <a:gd name="connsiteX0" fmla="*/ 593246 w 596102"/>
              <a:gd name="connsiteY0" fmla="*/ 205467 h 376326"/>
              <a:gd name="connsiteX1" fmla="*/ 431321 w 596102"/>
              <a:gd name="connsiteY1" fmla="*/ 357867 h 376326"/>
              <a:gd name="connsiteX2" fmla="*/ 147952 w 596102"/>
              <a:gd name="connsiteY2" fmla="*/ 357867 h 376326"/>
              <a:gd name="connsiteX3" fmla="*/ 315 w 596102"/>
              <a:gd name="connsiteY3" fmla="*/ 214992 h 376326"/>
              <a:gd name="connsiteX4" fmla="*/ 119377 w 596102"/>
              <a:gd name="connsiteY4" fmla="*/ 19729 h 376326"/>
              <a:gd name="connsiteX5" fmla="*/ 445608 w 596102"/>
              <a:gd name="connsiteY5" fmla="*/ 26873 h 376326"/>
              <a:gd name="connsiteX6" fmla="*/ 528952 w 596102"/>
              <a:gd name="connsiteY6" fmla="*/ 198323 h 376326"/>
              <a:gd name="connsiteX7" fmla="*/ 593246 w 596102"/>
              <a:gd name="connsiteY7" fmla="*/ 205467 h 376326"/>
              <a:gd name="connsiteX0" fmla="*/ 687138 w 688499"/>
              <a:gd name="connsiteY0" fmla="*/ 158521 h 379399"/>
              <a:gd name="connsiteX1" fmla="*/ 431321 w 688499"/>
              <a:gd name="connsiteY1" fmla="*/ 357867 h 379399"/>
              <a:gd name="connsiteX2" fmla="*/ 147952 w 688499"/>
              <a:gd name="connsiteY2" fmla="*/ 357867 h 379399"/>
              <a:gd name="connsiteX3" fmla="*/ 315 w 688499"/>
              <a:gd name="connsiteY3" fmla="*/ 214992 h 379399"/>
              <a:gd name="connsiteX4" fmla="*/ 119377 w 688499"/>
              <a:gd name="connsiteY4" fmla="*/ 19729 h 379399"/>
              <a:gd name="connsiteX5" fmla="*/ 445608 w 688499"/>
              <a:gd name="connsiteY5" fmla="*/ 26873 h 379399"/>
              <a:gd name="connsiteX6" fmla="*/ 528952 w 688499"/>
              <a:gd name="connsiteY6" fmla="*/ 198323 h 379399"/>
              <a:gd name="connsiteX7" fmla="*/ 687138 w 688499"/>
              <a:gd name="connsiteY7" fmla="*/ 158521 h 379399"/>
              <a:gd name="connsiteX0" fmla="*/ 636581 w 638492"/>
              <a:gd name="connsiteY0" fmla="*/ 198244 h 376787"/>
              <a:gd name="connsiteX1" fmla="*/ 431321 w 638492"/>
              <a:gd name="connsiteY1" fmla="*/ 357867 h 376787"/>
              <a:gd name="connsiteX2" fmla="*/ 147952 w 638492"/>
              <a:gd name="connsiteY2" fmla="*/ 357867 h 376787"/>
              <a:gd name="connsiteX3" fmla="*/ 315 w 638492"/>
              <a:gd name="connsiteY3" fmla="*/ 214992 h 376787"/>
              <a:gd name="connsiteX4" fmla="*/ 119377 w 638492"/>
              <a:gd name="connsiteY4" fmla="*/ 19729 h 376787"/>
              <a:gd name="connsiteX5" fmla="*/ 445608 w 638492"/>
              <a:gd name="connsiteY5" fmla="*/ 26873 h 376787"/>
              <a:gd name="connsiteX6" fmla="*/ 528952 w 638492"/>
              <a:gd name="connsiteY6" fmla="*/ 198323 h 376787"/>
              <a:gd name="connsiteX7" fmla="*/ 636581 w 638492"/>
              <a:gd name="connsiteY7" fmla="*/ 198244 h 376787"/>
              <a:gd name="connsiteX0" fmla="*/ 636581 w 638492"/>
              <a:gd name="connsiteY0" fmla="*/ 198244 h 376787"/>
              <a:gd name="connsiteX1" fmla="*/ 431321 w 638492"/>
              <a:gd name="connsiteY1" fmla="*/ 357867 h 376787"/>
              <a:gd name="connsiteX2" fmla="*/ 147952 w 638492"/>
              <a:gd name="connsiteY2" fmla="*/ 357867 h 376787"/>
              <a:gd name="connsiteX3" fmla="*/ 315 w 638492"/>
              <a:gd name="connsiteY3" fmla="*/ 214992 h 376787"/>
              <a:gd name="connsiteX4" fmla="*/ 119377 w 638492"/>
              <a:gd name="connsiteY4" fmla="*/ 19729 h 376787"/>
              <a:gd name="connsiteX5" fmla="*/ 445608 w 638492"/>
              <a:gd name="connsiteY5" fmla="*/ 26873 h 376787"/>
              <a:gd name="connsiteX6" fmla="*/ 528952 w 638492"/>
              <a:gd name="connsiteY6" fmla="*/ 198323 h 376787"/>
              <a:gd name="connsiteX7" fmla="*/ 636581 w 638492"/>
              <a:gd name="connsiteY7" fmla="*/ 198244 h 376787"/>
              <a:gd name="connsiteX0" fmla="*/ 636581 w 638492"/>
              <a:gd name="connsiteY0" fmla="*/ 198244 h 376787"/>
              <a:gd name="connsiteX1" fmla="*/ 431321 w 638492"/>
              <a:gd name="connsiteY1" fmla="*/ 357867 h 376787"/>
              <a:gd name="connsiteX2" fmla="*/ 147952 w 638492"/>
              <a:gd name="connsiteY2" fmla="*/ 357867 h 376787"/>
              <a:gd name="connsiteX3" fmla="*/ 315 w 638492"/>
              <a:gd name="connsiteY3" fmla="*/ 214992 h 376787"/>
              <a:gd name="connsiteX4" fmla="*/ 119377 w 638492"/>
              <a:gd name="connsiteY4" fmla="*/ 19729 h 376787"/>
              <a:gd name="connsiteX5" fmla="*/ 445608 w 638492"/>
              <a:gd name="connsiteY5" fmla="*/ 26873 h 376787"/>
              <a:gd name="connsiteX6" fmla="*/ 528952 w 638492"/>
              <a:gd name="connsiteY6" fmla="*/ 198323 h 376787"/>
              <a:gd name="connsiteX7" fmla="*/ 636581 w 638492"/>
              <a:gd name="connsiteY7" fmla="*/ 198244 h 376787"/>
              <a:gd name="connsiteX0" fmla="*/ 636972 w 638883"/>
              <a:gd name="connsiteY0" fmla="*/ 209044 h 387587"/>
              <a:gd name="connsiteX1" fmla="*/ 431712 w 638883"/>
              <a:gd name="connsiteY1" fmla="*/ 368667 h 387587"/>
              <a:gd name="connsiteX2" fmla="*/ 148343 w 638883"/>
              <a:gd name="connsiteY2" fmla="*/ 368667 h 387587"/>
              <a:gd name="connsiteX3" fmla="*/ 706 w 638883"/>
              <a:gd name="connsiteY3" fmla="*/ 225792 h 387587"/>
              <a:gd name="connsiteX4" fmla="*/ 119768 w 638883"/>
              <a:gd name="connsiteY4" fmla="*/ 30529 h 387587"/>
              <a:gd name="connsiteX5" fmla="*/ 445999 w 638883"/>
              <a:gd name="connsiteY5" fmla="*/ 37673 h 387587"/>
              <a:gd name="connsiteX6" fmla="*/ 529343 w 638883"/>
              <a:gd name="connsiteY6" fmla="*/ 209123 h 387587"/>
              <a:gd name="connsiteX7" fmla="*/ 636972 w 638883"/>
              <a:gd name="connsiteY7" fmla="*/ 209044 h 387587"/>
              <a:gd name="connsiteX0" fmla="*/ 636566 w 638532"/>
              <a:gd name="connsiteY0" fmla="*/ 208451 h 386994"/>
              <a:gd name="connsiteX1" fmla="*/ 431306 w 638532"/>
              <a:gd name="connsiteY1" fmla="*/ 368074 h 386994"/>
              <a:gd name="connsiteX2" fmla="*/ 147937 w 638532"/>
              <a:gd name="connsiteY2" fmla="*/ 368074 h 386994"/>
              <a:gd name="connsiteX3" fmla="*/ 300 w 638532"/>
              <a:gd name="connsiteY3" fmla="*/ 225199 h 386994"/>
              <a:gd name="connsiteX4" fmla="*/ 119362 w 638532"/>
              <a:gd name="connsiteY4" fmla="*/ 29936 h 386994"/>
              <a:gd name="connsiteX5" fmla="*/ 427537 w 638532"/>
              <a:gd name="connsiteY5" fmla="*/ 19024 h 386994"/>
              <a:gd name="connsiteX6" fmla="*/ 528937 w 638532"/>
              <a:gd name="connsiteY6" fmla="*/ 208530 h 386994"/>
              <a:gd name="connsiteX7" fmla="*/ 636566 w 638532"/>
              <a:gd name="connsiteY7" fmla="*/ 208451 h 386994"/>
              <a:gd name="connsiteX0" fmla="*/ 636566 w 638532"/>
              <a:gd name="connsiteY0" fmla="*/ 214584 h 393127"/>
              <a:gd name="connsiteX1" fmla="*/ 431306 w 638532"/>
              <a:gd name="connsiteY1" fmla="*/ 374207 h 393127"/>
              <a:gd name="connsiteX2" fmla="*/ 147937 w 638532"/>
              <a:gd name="connsiteY2" fmla="*/ 374207 h 393127"/>
              <a:gd name="connsiteX3" fmla="*/ 300 w 638532"/>
              <a:gd name="connsiteY3" fmla="*/ 231332 h 393127"/>
              <a:gd name="connsiteX4" fmla="*/ 119362 w 638532"/>
              <a:gd name="connsiteY4" fmla="*/ 36069 h 393127"/>
              <a:gd name="connsiteX5" fmla="*/ 427537 w 638532"/>
              <a:gd name="connsiteY5" fmla="*/ 25157 h 393127"/>
              <a:gd name="connsiteX6" fmla="*/ 528937 w 638532"/>
              <a:gd name="connsiteY6" fmla="*/ 214663 h 393127"/>
              <a:gd name="connsiteX7" fmla="*/ 636566 w 638532"/>
              <a:gd name="connsiteY7" fmla="*/ 214584 h 393127"/>
              <a:gd name="connsiteX0" fmla="*/ 638061 w 640027"/>
              <a:gd name="connsiteY0" fmla="*/ 212104 h 390647"/>
              <a:gd name="connsiteX1" fmla="*/ 432801 w 640027"/>
              <a:gd name="connsiteY1" fmla="*/ 371727 h 390647"/>
              <a:gd name="connsiteX2" fmla="*/ 149432 w 640027"/>
              <a:gd name="connsiteY2" fmla="*/ 371727 h 390647"/>
              <a:gd name="connsiteX3" fmla="*/ 1795 w 640027"/>
              <a:gd name="connsiteY3" fmla="*/ 228852 h 390647"/>
              <a:gd name="connsiteX4" fmla="*/ 91967 w 640027"/>
              <a:gd name="connsiteY4" fmla="*/ 26367 h 390647"/>
              <a:gd name="connsiteX5" fmla="*/ 429032 w 640027"/>
              <a:gd name="connsiteY5" fmla="*/ 22677 h 390647"/>
              <a:gd name="connsiteX6" fmla="*/ 530432 w 640027"/>
              <a:gd name="connsiteY6" fmla="*/ 212183 h 390647"/>
              <a:gd name="connsiteX7" fmla="*/ 638061 w 640027"/>
              <a:gd name="connsiteY7" fmla="*/ 212104 h 390647"/>
              <a:gd name="connsiteX0" fmla="*/ 637843 w 639928"/>
              <a:gd name="connsiteY0" fmla="*/ 221465 h 400008"/>
              <a:gd name="connsiteX1" fmla="*/ 432583 w 639928"/>
              <a:gd name="connsiteY1" fmla="*/ 381088 h 400008"/>
              <a:gd name="connsiteX2" fmla="*/ 149214 w 639928"/>
              <a:gd name="connsiteY2" fmla="*/ 381088 h 400008"/>
              <a:gd name="connsiteX3" fmla="*/ 1577 w 639928"/>
              <a:gd name="connsiteY3" fmla="*/ 238213 h 400008"/>
              <a:gd name="connsiteX4" fmla="*/ 91749 w 639928"/>
              <a:gd name="connsiteY4" fmla="*/ 35728 h 400008"/>
              <a:gd name="connsiteX5" fmla="*/ 392702 w 639928"/>
              <a:gd name="connsiteY5" fmla="*/ 17593 h 400008"/>
              <a:gd name="connsiteX6" fmla="*/ 530214 w 639928"/>
              <a:gd name="connsiteY6" fmla="*/ 221544 h 400008"/>
              <a:gd name="connsiteX7" fmla="*/ 637843 w 639928"/>
              <a:gd name="connsiteY7" fmla="*/ 221465 h 400008"/>
              <a:gd name="connsiteX0" fmla="*/ 638111 w 640054"/>
              <a:gd name="connsiteY0" fmla="*/ 221465 h 400008"/>
              <a:gd name="connsiteX1" fmla="*/ 432851 w 640054"/>
              <a:gd name="connsiteY1" fmla="*/ 381088 h 400008"/>
              <a:gd name="connsiteX2" fmla="*/ 149482 w 640054"/>
              <a:gd name="connsiteY2" fmla="*/ 381088 h 400008"/>
              <a:gd name="connsiteX3" fmla="*/ 1845 w 640054"/>
              <a:gd name="connsiteY3" fmla="*/ 238213 h 400008"/>
              <a:gd name="connsiteX4" fmla="*/ 92017 w 640054"/>
              <a:gd name="connsiteY4" fmla="*/ 35728 h 400008"/>
              <a:gd name="connsiteX5" fmla="*/ 436305 w 640054"/>
              <a:gd name="connsiteY5" fmla="*/ 17593 h 400008"/>
              <a:gd name="connsiteX6" fmla="*/ 530482 w 640054"/>
              <a:gd name="connsiteY6" fmla="*/ 221544 h 400008"/>
              <a:gd name="connsiteX7" fmla="*/ 638111 w 640054"/>
              <a:gd name="connsiteY7" fmla="*/ 221465 h 400008"/>
              <a:gd name="connsiteX0" fmla="*/ 637946 w 639969"/>
              <a:gd name="connsiteY0" fmla="*/ 206355 h 384898"/>
              <a:gd name="connsiteX1" fmla="*/ 432686 w 639969"/>
              <a:gd name="connsiteY1" fmla="*/ 365978 h 384898"/>
              <a:gd name="connsiteX2" fmla="*/ 149317 w 639969"/>
              <a:gd name="connsiteY2" fmla="*/ 365978 h 384898"/>
              <a:gd name="connsiteX3" fmla="*/ 1680 w 639969"/>
              <a:gd name="connsiteY3" fmla="*/ 223103 h 384898"/>
              <a:gd name="connsiteX4" fmla="*/ 91852 w 639969"/>
              <a:gd name="connsiteY4" fmla="*/ 20618 h 384898"/>
              <a:gd name="connsiteX5" fmla="*/ 410861 w 639969"/>
              <a:gd name="connsiteY5" fmla="*/ 27762 h 384898"/>
              <a:gd name="connsiteX6" fmla="*/ 530317 w 639969"/>
              <a:gd name="connsiteY6" fmla="*/ 206434 h 384898"/>
              <a:gd name="connsiteX7" fmla="*/ 637946 w 639969"/>
              <a:gd name="connsiteY7" fmla="*/ 206355 h 384898"/>
              <a:gd name="connsiteX0" fmla="*/ 639202 w 641225"/>
              <a:gd name="connsiteY0" fmla="*/ 212458 h 391001"/>
              <a:gd name="connsiteX1" fmla="*/ 433942 w 641225"/>
              <a:gd name="connsiteY1" fmla="*/ 372081 h 391001"/>
              <a:gd name="connsiteX2" fmla="*/ 150573 w 641225"/>
              <a:gd name="connsiteY2" fmla="*/ 372081 h 391001"/>
              <a:gd name="connsiteX3" fmla="*/ 2936 w 641225"/>
              <a:gd name="connsiteY3" fmla="*/ 229206 h 391001"/>
              <a:gd name="connsiteX4" fmla="*/ 93108 w 641225"/>
              <a:gd name="connsiteY4" fmla="*/ 26721 h 391001"/>
              <a:gd name="connsiteX5" fmla="*/ 412117 w 641225"/>
              <a:gd name="connsiteY5" fmla="*/ 33865 h 391001"/>
              <a:gd name="connsiteX6" fmla="*/ 531573 w 641225"/>
              <a:gd name="connsiteY6" fmla="*/ 212537 h 391001"/>
              <a:gd name="connsiteX7" fmla="*/ 639202 w 641225"/>
              <a:gd name="connsiteY7" fmla="*/ 212458 h 391001"/>
              <a:gd name="connsiteX0" fmla="*/ 639202 w 640533"/>
              <a:gd name="connsiteY0" fmla="*/ 212458 h 391001"/>
              <a:gd name="connsiteX1" fmla="*/ 433942 w 640533"/>
              <a:gd name="connsiteY1" fmla="*/ 372081 h 391001"/>
              <a:gd name="connsiteX2" fmla="*/ 150573 w 640533"/>
              <a:gd name="connsiteY2" fmla="*/ 372081 h 391001"/>
              <a:gd name="connsiteX3" fmla="*/ 2936 w 640533"/>
              <a:gd name="connsiteY3" fmla="*/ 229206 h 391001"/>
              <a:gd name="connsiteX4" fmla="*/ 93108 w 640533"/>
              <a:gd name="connsiteY4" fmla="*/ 26721 h 391001"/>
              <a:gd name="connsiteX5" fmla="*/ 412117 w 640533"/>
              <a:gd name="connsiteY5" fmla="*/ 33865 h 391001"/>
              <a:gd name="connsiteX6" fmla="*/ 517128 w 640533"/>
              <a:gd name="connsiteY6" fmla="*/ 212537 h 391001"/>
              <a:gd name="connsiteX7" fmla="*/ 639202 w 640533"/>
              <a:gd name="connsiteY7" fmla="*/ 212458 h 391001"/>
              <a:gd name="connsiteX0" fmla="*/ 637687 w 639018"/>
              <a:gd name="connsiteY0" fmla="*/ 219623 h 398166"/>
              <a:gd name="connsiteX1" fmla="*/ 432427 w 639018"/>
              <a:gd name="connsiteY1" fmla="*/ 379246 h 398166"/>
              <a:gd name="connsiteX2" fmla="*/ 149058 w 639018"/>
              <a:gd name="connsiteY2" fmla="*/ 379246 h 398166"/>
              <a:gd name="connsiteX3" fmla="*/ 1421 w 639018"/>
              <a:gd name="connsiteY3" fmla="*/ 236371 h 398166"/>
              <a:gd name="connsiteX4" fmla="*/ 104153 w 639018"/>
              <a:gd name="connsiteY4" fmla="*/ 23838 h 398166"/>
              <a:gd name="connsiteX5" fmla="*/ 410602 w 639018"/>
              <a:gd name="connsiteY5" fmla="*/ 41030 h 398166"/>
              <a:gd name="connsiteX6" fmla="*/ 515613 w 639018"/>
              <a:gd name="connsiteY6" fmla="*/ 219702 h 398166"/>
              <a:gd name="connsiteX7" fmla="*/ 637687 w 639018"/>
              <a:gd name="connsiteY7" fmla="*/ 219623 h 398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9018" h="398166">
                <a:moveTo>
                  <a:pt x="637687" y="219623"/>
                </a:moveTo>
                <a:cubicBezTo>
                  <a:pt x="623823" y="246214"/>
                  <a:pt x="513865" y="352642"/>
                  <a:pt x="432427" y="379246"/>
                </a:cubicBezTo>
                <a:cubicBezTo>
                  <a:pt x="350989" y="405850"/>
                  <a:pt x="220892" y="403058"/>
                  <a:pt x="149058" y="379246"/>
                </a:cubicBezTo>
                <a:cubicBezTo>
                  <a:pt x="77224" y="355434"/>
                  <a:pt x="8905" y="295606"/>
                  <a:pt x="1421" y="236371"/>
                </a:cubicBezTo>
                <a:cubicBezTo>
                  <a:pt x="-6063" y="177136"/>
                  <a:pt x="14288" y="70840"/>
                  <a:pt x="104153" y="23838"/>
                </a:cubicBezTo>
                <a:cubicBezTo>
                  <a:pt x="194018" y="-23164"/>
                  <a:pt x="342025" y="8386"/>
                  <a:pt x="410602" y="41030"/>
                </a:cubicBezTo>
                <a:cubicBezTo>
                  <a:pt x="479179" y="73674"/>
                  <a:pt x="477766" y="189937"/>
                  <a:pt x="515613" y="219702"/>
                </a:cubicBezTo>
                <a:cubicBezTo>
                  <a:pt x="553460" y="249467"/>
                  <a:pt x="651551" y="193032"/>
                  <a:pt x="637687" y="219623"/>
                </a:cubicBez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600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   기획 의도</a:t>
            </a:r>
            <a:endParaRPr lang="en-US" altLang="ko-KR" sz="3600" dirty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  <p:pic>
        <p:nvPicPr>
          <p:cNvPr id="10" name="图片 14" descr="卡通人物&#10;&#10;描述已自动生成">
            <a:extLst>
              <a:ext uri="{FF2B5EF4-FFF2-40B4-BE49-F238E27FC236}">
                <a16:creationId xmlns:a16="http://schemas.microsoft.com/office/drawing/2014/main" id="{EC64597B-1537-475E-8889-2C7D815DF7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861" y="1632951"/>
            <a:ext cx="1288820" cy="1238606"/>
          </a:xfrm>
          <a:prstGeom prst="rect">
            <a:avLst/>
          </a:prstGeom>
        </p:spPr>
      </p:pic>
      <p:sp>
        <p:nvSpPr>
          <p:cNvPr id="12" name="任意多边形: 形状 34">
            <a:extLst>
              <a:ext uri="{FF2B5EF4-FFF2-40B4-BE49-F238E27FC236}">
                <a16:creationId xmlns:a16="http://schemas.microsoft.com/office/drawing/2014/main" id="{EF2E24D3-965B-4F91-99CB-1DF16029A330}"/>
              </a:ext>
            </a:extLst>
          </p:cNvPr>
          <p:cNvSpPr/>
          <p:nvPr/>
        </p:nvSpPr>
        <p:spPr>
          <a:xfrm>
            <a:off x="0" y="651"/>
            <a:ext cx="12192000" cy="1846659"/>
          </a:xfrm>
          <a:custGeom>
            <a:avLst/>
            <a:gdLst>
              <a:gd name="connsiteX0" fmla="*/ 0 w 12192000"/>
              <a:gd name="connsiteY0" fmla="*/ 0 h 625368"/>
              <a:gd name="connsiteX1" fmla="*/ 12192000 w 12192000"/>
              <a:gd name="connsiteY1" fmla="*/ 0 h 625368"/>
              <a:gd name="connsiteX2" fmla="*/ 12192000 w 12192000"/>
              <a:gd name="connsiteY2" fmla="*/ 466426 h 625368"/>
              <a:gd name="connsiteX3" fmla="*/ 12149364 w 12192000"/>
              <a:gd name="connsiteY3" fmla="*/ 449036 h 625368"/>
              <a:gd name="connsiteX4" fmla="*/ 11524343 w 12192000"/>
              <a:gd name="connsiteY4" fmla="*/ 290286 h 625368"/>
              <a:gd name="connsiteX5" fmla="*/ 9898743 w 12192000"/>
              <a:gd name="connsiteY5" fmla="*/ 624114 h 625368"/>
              <a:gd name="connsiteX6" fmla="*/ 8984343 w 12192000"/>
              <a:gd name="connsiteY6" fmla="*/ 406400 h 625368"/>
              <a:gd name="connsiteX7" fmla="*/ 7895771 w 12192000"/>
              <a:gd name="connsiteY7" fmla="*/ 464457 h 625368"/>
              <a:gd name="connsiteX8" fmla="*/ 7097486 w 12192000"/>
              <a:gd name="connsiteY8" fmla="*/ 275771 h 625368"/>
              <a:gd name="connsiteX9" fmla="*/ 6545943 w 12192000"/>
              <a:gd name="connsiteY9" fmla="*/ 522514 h 625368"/>
              <a:gd name="connsiteX10" fmla="*/ 5341257 w 12192000"/>
              <a:gd name="connsiteY10" fmla="*/ 377371 h 625368"/>
              <a:gd name="connsiteX11" fmla="*/ 4064000 w 12192000"/>
              <a:gd name="connsiteY11" fmla="*/ 304800 h 625368"/>
              <a:gd name="connsiteX12" fmla="*/ 3048000 w 12192000"/>
              <a:gd name="connsiteY12" fmla="*/ 493486 h 625368"/>
              <a:gd name="connsiteX13" fmla="*/ 1727200 w 12192000"/>
              <a:gd name="connsiteY13" fmla="*/ 319314 h 625368"/>
              <a:gd name="connsiteX14" fmla="*/ 725714 w 12192000"/>
              <a:gd name="connsiteY14" fmla="*/ 464457 h 625368"/>
              <a:gd name="connsiteX15" fmla="*/ 106674 w 12192000"/>
              <a:gd name="connsiteY15" fmla="*/ 360745 h 625368"/>
              <a:gd name="connsiteX16" fmla="*/ 0 w 12192000"/>
              <a:gd name="connsiteY16" fmla="*/ 336258 h 625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25368">
                <a:moveTo>
                  <a:pt x="0" y="0"/>
                </a:moveTo>
                <a:lnTo>
                  <a:pt x="12192000" y="0"/>
                </a:lnTo>
                <a:lnTo>
                  <a:pt x="12192000" y="466426"/>
                </a:lnTo>
                <a:lnTo>
                  <a:pt x="12149364" y="449036"/>
                </a:lnTo>
                <a:cubicBezTo>
                  <a:pt x="11964610" y="371929"/>
                  <a:pt x="11748105" y="283029"/>
                  <a:pt x="11524343" y="290286"/>
                </a:cubicBezTo>
                <a:cubicBezTo>
                  <a:pt x="11076819" y="304800"/>
                  <a:pt x="10322076" y="604762"/>
                  <a:pt x="9898743" y="624114"/>
                </a:cubicBezTo>
                <a:cubicBezTo>
                  <a:pt x="9475410" y="643466"/>
                  <a:pt x="9318172" y="433009"/>
                  <a:pt x="8984343" y="406400"/>
                </a:cubicBezTo>
                <a:cubicBezTo>
                  <a:pt x="8650514" y="379791"/>
                  <a:pt x="8210247" y="486229"/>
                  <a:pt x="7895771" y="464457"/>
                </a:cubicBezTo>
                <a:cubicBezTo>
                  <a:pt x="7581295" y="442686"/>
                  <a:pt x="7322457" y="266095"/>
                  <a:pt x="7097486" y="275771"/>
                </a:cubicBezTo>
                <a:cubicBezTo>
                  <a:pt x="6872515" y="285447"/>
                  <a:pt x="6838648" y="505581"/>
                  <a:pt x="6545943" y="522514"/>
                </a:cubicBezTo>
                <a:cubicBezTo>
                  <a:pt x="6253238" y="539447"/>
                  <a:pt x="5754914" y="413657"/>
                  <a:pt x="5341257" y="377371"/>
                </a:cubicBezTo>
                <a:cubicBezTo>
                  <a:pt x="4927600" y="341085"/>
                  <a:pt x="4446210" y="285448"/>
                  <a:pt x="4064000" y="304800"/>
                </a:cubicBezTo>
                <a:cubicBezTo>
                  <a:pt x="3681791" y="324152"/>
                  <a:pt x="3437467" y="491067"/>
                  <a:pt x="3048000" y="493486"/>
                </a:cubicBezTo>
                <a:cubicBezTo>
                  <a:pt x="2658533" y="495905"/>
                  <a:pt x="2114248" y="324152"/>
                  <a:pt x="1727200" y="319314"/>
                </a:cubicBezTo>
                <a:cubicBezTo>
                  <a:pt x="1340152" y="314476"/>
                  <a:pt x="1136952" y="508000"/>
                  <a:pt x="725714" y="464457"/>
                </a:cubicBezTo>
                <a:cubicBezTo>
                  <a:pt x="571500" y="448129"/>
                  <a:pt x="340405" y="410369"/>
                  <a:pt x="106674" y="360745"/>
                </a:cubicBezTo>
                <a:lnTo>
                  <a:pt x="0" y="336258"/>
                </a:ln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22">
            <a:extLst>
              <a:ext uri="{FF2B5EF4-FFF2-40B4-BE49-F238E27FC236}">
                <a16:creationId xmlns:a16="http://schemas.microsoft.com/office/drawing/2014/main" id="{5B017EA1-77B6-4A56-863F-F4D7116449F7}"/>
              </a:ext>
            </a:extLst>
          </p:cNvPr>
          <p:cNvSpPr txBox="1"/>
          <p:nvPr/>
        </p:nvSpPr>
        <p:spPr>
          <a:xfrm>
            <a:off x="201816" y="208632"/>
            <a:ext cx="6438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1.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기획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1" name="图片 11" descr="卡通人物&#10;&#10;描述已自动生成">
            <a:extLst>
              <a:ext uri="{FF2B5EF4-FFF2-40B4-BE49-F238E27FC236}">
                <a16:creationId xmlns:a16="http://schemas.microsoft.com/office/drawing/2014/main" id="{10E95980-DCEC-4419-854A-D79CFE14BA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2231"/>
            <a:ext cx="1719600" cy="1175769"/>
          </a:xfrm>
          <a:prstGeom prst="rect">
            <a:avLst/>
          </a:prstGeom>
        </p:spPr>
      </p:pic>
      <p:pic>
        <p:nvPicPr>
          <p:cNvPr id="14" name="图片 43">
            <a:extLst>
              <a:ext uri="{FF2B5EF4-FFF2-40B4-BE49-F238E27FC236}">
                <a16:creationId xmlns:a16="http://schemas.microsoft.com/office/drawing/2014/main" id="{4DFD2D73-B3F1-4B0A-8B26-52AD1FEE90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94586" y="5675135"/>
            <a:ext cx="1802674" cy="106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3451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 invX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3621B7A-D8A9-4069-B3FB-8A3BE97CC7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7FE2C91-559F-46C3-8FA4-5196B71C0B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F5215C0-B862-4894-94B7-42AF87CEF6E3}"/>
              </a:ext>
            </a:extLst>
          </p:cNvPr>
          <p:cNvSpPr txBox="1"/>
          <p:nvPr/>
        </p:nvSpPr>
        <p:spPr>
          <a:xfrm>
            <a:off x="6869202" y="1621633"/>
            <a:ext cx="4192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유사사이트 분석 </a:t>
            </a:r>
            <a:endParaRPr lang="en-US" altLang="ko-KR" sz="24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 www.istockphoto.com</a:t>
            </a:r>
          </a:p>
        </p:txBody>
      </p:sp>
      <p:pic>
        <p:nvPicPr>
          <p:cNvPr id="36" name="图片 35" descr="图片包含 游戏机&#10;&#10;描述已自动生成">
            <a:extLst>
              <a:ext uri="{FF2B5EF4-FFF2-40B4-BE49-F238E27FC236}">
                <a16:creationId xmlns:a16="http://schemas.microsoft.com/office/drawing/2014/main" id="{0A685453-1811-425D-933D-33B27858B3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2119" y="6083300"/>
            <a:ext cx="684003" cy="774700"/>
          </a:xfrm>
          <a:prstGeom prst="rect">
            <a:avLst/>
          </a:prstGeom>
        </p:spPr>
      </p:pic>
      <p:sp>
        <p:nvSpPr>
          <p:cNvPr id="13" name="文本框 29">
            <a:extLst>
              <a:ext uri="{FF2B5EF4-FFF2-40B4-BE49-F238E27FC236}">
                <a16:creationId xmlns:a16="http://schemas.microsoft.com/office/drawing/2014/main" id="{B616AEF7-952B-4875-A3C6-AC4AE9772BB9}"/>
              </a:ext>
            </a:extLst>
          </p:cNvPr>
          <p:cNvSpPr txBox="1"/>
          <p:nvPr/>
        </p:nvSpPr>
        <p:spPr>
          <a:xfrm>
            <a:off x="6367101" y="2954498"/>
            <a:ext cx="5197019" cy="2065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장점       </a:t>
            </a:r>
            <a:endParaRPr lang="en-US" altLang="ko-KR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사진 파일을 올려 고양이 품종을 조회할 수 있다</a:t>
            </a:r>
            <a:r>
              <a:rPr lang="en-US" altLang="ko-KR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사진자료가 많다</a:t>
            </a:r>
            <a:endParaRPr lang="en-US" altLang="ko-KR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endParaRPr lang="fr-FR" altLang="zh-CN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2" name="文本框 29">
            <a:extLst>
              <a:ext uri="{FF2B5EF4-FFF2-40B4-BE49-F238E27FC236}">
                <a16:creationId xmlns:a16="http://schemas.microsoft.com/office/drawing/2014/main" id="{22F8E075-43AC-4888-8942-BF5CA8C802B6}"/>
              </a:ext>
            </a:extLst>
          </p:cNvPr>
          <p:cNvSpPr txBox="1"/>
          <p:nvPr/>
        </p:nvSpPr>
        <p:spPr>
          <a:xfrm>
            <a:off x="6367100" y="4502186"/>
            <a:ext cx="5197019" cy="1323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단점  </a:t>
            </a:r>
            <a:r>
              <a:rPr lang="ko-KR" altLang="en-US" sz="2000" b="1" u="sng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1600" b="1" u="sng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endParaRPr lang="en-US" altLang="ko-KR" sz="1600" b="1" u="sng" dirty="0">
              <a:solidFill>
                <a:schemeClr val="bg1"/>
              </a:solidFill>
              <a:latin typeface="굴림" panose="020B0600000101010101" pitchFamily="50" charset="-127"/>
              <a:ea typeface="站酷小薇LOGO体" panose="02010600010101010101" pitchFamily="2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고양이 관련 </a:t>
            </a:r>
            <a:r>
              <a:rPr lang="ko-KR" altLang="en-US" sz="16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자료뿐</a:t>
            </a: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아니라 다른 자료들이 많아 정확한 검색이 어렵다 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站酷小薇LOGO体" panose="02010600010101010101" pitchFamily="2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站酷小薇LOGO体" panose="02010600010101010101" pitchFamily="2" charset="-122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4D41A8B-CCDD-4A16-BF6E-83172F671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60" y="1064132"/>
            <a:ext cx="5709524" cy="277699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FF54DCB-6BD4-431B-AE02-FEBE1098CA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878" y="4022836"/>
            <a:ext cx="5702675" cy="2653455"/>
          </a:xfrm>
          <a:prstGeom prst="rect">
            <a:avLst/>
          </a:prstGeom>
        </p:spPr>
      </p:pic>
      <p:sp>
        <p:nvSpPr>
          <p:cNvPr id="10" name="文本框 22">
            <a:extLst>
              <a:ext uri="{FF2B5EF4-FFF2-40B4-BE49-F238E27FC236}">
                <a16:creationId xmlns:a16="http://schemas.microsoft.com/office/drawing/2014/main" id="{CEDBF221-89D4-48A1-A317-9FAD0B3A6F59}"/>
              </a:ext>
            </a:extLst>
          </p:cNvPr>
          <p:cNvSpPr txBox="1"/>
          <p:nvPr/>
        </p:nvSpPr>
        <p:spPr>
          <a:xfrm>
            <a:off x="287159" y="173642"/>
            <a:ext cx="8527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2.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유사 사이트 소개 및 분석 결과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45513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3621B7A-D8A9-4069-B3FB-8A3BE97CC7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7FE2C91-559F-46C3-8FA4-5196B71C0B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F5215C0-B862-4894-94B7-42AF87CEF6E3}"/>
              </a:ext>
            </a:extLst>
          </p:cNvPr>
          <p:cNvSpPr txBox="1"/>
          <p:nvPr/>
        </p:nvSpPr>
        <p:spPr>
          <a:xfrm>
            <a:off x="7032816" y="1367715"/>
            <a:ext cx="41928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유사사이트 분석 </a:t>
            </a:r>
            <a:endParaRPr lang="en-US" altLang="ko-KR" sz="24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 </a:t>
            </a:r>
            <a:r>
              <a:rPr lang="en-US" altLang="ko-KR" sz="2400" b="1" dirty="0" err="1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Meowly</a:t>
            </a:r>
            <a:r>
              <a:rPr lang="en-US" altLang="ko-KR" sz="24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Cats</a:t>
            </a:r>
          </a:p>
          <a:p>
            <a:pPr algn="ctr"/>
            <a:r>
              <a:rPr lang="en-US" altLang="ko-KR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ko-KR" altLang="en-US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구글플레이</a:t>
            </a:r>
            <a:r>
              <a:rPr lang="en-US" altLang="ko-KR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앱스토어 어플</a:t>
            </a:r>
            <a:r>
              <a:rPr lang="en-US" altLang="ko-KR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endParaRPr lang="zh-CN" altLang="en-US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36" name="图片 35" descr="图片包含 游戏机&#10;&#10;描述已自动生成">
            <a:extLst>
              <a:ext uri="{FF2B5EF4-FFF2-40B4-BE49-F238E27FC236}">
                <a16:creationId xmlns:a16="http://schemas.microsoft.com/office/drawing/2014/main" id="{0A685453-1811-425D-933D-33B27858B3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2119" y="6083300"/>
            <a:ext cx="684003" cy="774700"/>
          </a:xfrm>
          <a:prstGeom prst="rect">
            <a:avLst/>
          </a:prstGeom>
        </p:spPr>
      </p:pic>
      <p:sp>
        <p:nvSpPr>
          <p:cNvPr id="13" name="文本框 29">
            <a:extLst>
              <a:ext uri="{FF2B5EF4-FFF2-40B4-BE49-F238E27FC236}">
                <a16:creationId xmlns:a16="http://schemas.microsoft.com/office/drawing/2014/main" id="{B616AEF7-952B-4875-A3C6-AC4AE9772BB9}"/>
              </a:ext>
            </a:extLst>
          </p:cNvPr>
          <p:cNvSpPr txBox="1"/>
          <p:nvPr/>
        </p:nvSpPr>
        <p:spPr>
          <a:xfrm>
            <a:off x="6530714" y="2806920"/>
            <a:ext cx="5197019" cy="2209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장점  </a:t>
            </a:r>
            <a:r>
              <a:rPr lang="ko-KR" altLang="en-US" sz="2000" b="1" u="sng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1600" b="1" u="sng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endParaRPr lang="en-US" altLang="ko-KR" sz="1600" b="1" u="sng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사진 파일을 올려서 분석하거나 사진을 바로 찍어 분석이 가능하다</a:t>
            </a:r>
            <a:r>
              <a:rPr lang="en-US" altLang="ko-KR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음성 분석으로 고양이의 기분을 알 수 있다</a:t>
            </a:r>
            <a:r>
              <a:rPr lang="en-US" altLang="ko-KR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반려묘를 등록해서 사용자들과 공유할 수 있다</a:t>
            </a:r>
            <a:r>
              <a:rPr lang="en-US" altLang="ko-KR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endParaRPr lang="fr-FR" altLang="zh-CN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2" name="文本框 29">
            <a:extLst>
              <a:ext uri="{FF2B5EF4-FFF2-40B4-BE49-F238E27FC236}">
                <a16:creationId xmlns:a16="http://schemas.microsoft.com/office/drawing/2014/main" id="{22F8E075-43AC-4888-8942-BF5CA8C802B6}"/>
              </a:ext>
            </a:extLst>
          </p:cNvPr>
          <p:cNvSpPr txBox="1"/>
          <p:nvPr/>
        </p:nvSpPr>
        <p:spPr>
          <a:xfrm>
            <a:off x="6709103" y="4808291"/>
            <a:ext cx="5197019" cy="1323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단점  </a:t>
            </a:r>
            <a:r>
              <a:rPr lang="ko-KR" altLang="en-US" sz="2000" b="1" u="sng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1600" b="1" u="sng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endParaRPr lang="en-US" altLang="ko-KR" sz="1600" b="1" u="sng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컨텐츠 사용시마다 광고가 나온다</a:t>
            </a:r>
            <a:r>
              <a:rPr lang="en-US" altLang="ko-KR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유료 컨텐츠 유도가 심하다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5" name="그림 4" descr="텍스트, 고양이, 포유류, 집고양이이(가) 표시된 사진&#10;&#10;자동 생성된 설명">
            <a:extLst>
              <a:ext uri="{FF2B5EF4-FFF2-40B4-BE49-F238E27FC236}">
                <a16:creationId xmlns:a16="http://schemas.microsoft.com/office/drawing/2014/main" id="{4BEADF1D-2AD5-44C0-9069-A32942FDF6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62" y="988891"/>
            <a:ext cx="2875040" cy="2849896"/>
          </a:xfrm>
          <a:prstGeom prst="rect">
            <a:avLst/>
          </a:prstGeom>
        </p:spPr>
      </p:pic>
      <p:pic>
        <p:nvPicPr>
          <p:cNvPr id="7" name="그림 6" descr="텍스트, 고양이, 앉아있는, 보는이(가) 표시된 사진&#10;&#10;자동 생성된 설명">
            <a:extLst>
              <a:ext uri="{FF2B5EF4-FFF2-40B4-BE49-F238E27FC236}">
                <a16:creationId xmlns:a16="http://schemas.microsoft.com/office/drawing/2014/main" id="{58878054-9994-4717-B60E-E59442F22D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864" y="988891"/>
            <a:ext cx="2824137" cy="284989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EE38CEF-269C-4284-952E-CDF9E0F2C3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189" y="3997432"/>
            <a:ext cx="2836812" cy="2548843"/>
          </a:xfrm>
          <a:prstGeom prst="rect">
            <a:avLst/>
          </a:prstGeom>
        </p:spPr>
      </p:pic>
      <p:pic>
        <p:nvPicPr>
          <p:cNvPr id="11" name="그림 10" descr="텍스트, 고양이, 앉아있는, 보는이(가) 표시된 사진&#10;&#10;자동 생성된 설명">
            <a:extLst>
              <a:ext uri="{FF2B5EF4-FFF2-40B4-BE49-F238E27FC236}">
                <a16:creationId xmlns:a16="http://schemas.microsoft.com/office/drawing/2014/main" id="{56903D26-E6D9-4B4E-9331-7EF522B6E9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61" y="3997432"/>
            <a:ext cx="2857372" cy="2548843"/>
          </a:xfrm>
          <a:prstGeom prst="rect">
            <a:avLst/>
          </a:prstGeom>
        </p:spPr>
      </p:pic>
      <p:sp>
        <p:nvSpPr>
          <p:cNvPr id="14" name="文本框 22">
            <a:extLst>
              <a:ext uri="{FF2B5EF4-FFF2-40B4-BE49-F238E27FC236}">
                <a16:creationId xmlns:a16="http://schemas.microsoft.com/office/drawing/2014/main" id="{C01DFE66-B41D-4D35-9079-83D7D2ABAF28}"/>
              </a:ext>
            </a:extLst>
          </p:cNvPr>
          <p:cNvSpPr txBox="1"/>
          <p:nvPr/>
        </p:nvSpPr>
        <p:spPr>
          <a:xfrm>
            <a:off x="287159" y="173642"/>
            <a:ext cx="8527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2.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유사 사이트 소개 및 분석 결과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43211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3621B7A-D8A9-4069-B3FB-8A3BE97CC7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7FE2C91-559F-46C3-8FA4-5196B71C0B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F5215C0-B862-4894-94B7-42AF87CEF6E3}"/>
              </a:ext>
            </a:extLst>
          </p:cNvPr>
          <p:cNvSpPr txBox="1"/>
          <p:nvPr/>
        </p:nvSpPr>
        <p:spPr>
          <a:xfrm>
            <a:off x="7032816" y="1367715"/>
            <a:ext cx="41928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유사사이트 분석 </a:t>
            </a:r>
            <a:endParaRPr lang="en-US" altLang="ko-KR" sz="24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 </a:t>
            </a:r>
            <a:r>
              <a:rPr lang="en-US" altLang="ko-KR" sz="2400" b="1" dirty="0" err="1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AIphaDo</a:t>
            </a:r>
            <a:r>
              <a:rPr lang="en-US" altLang="ko-KR" sz="24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PET+</a:t>
            </a:r>
          </a:p>
          <a:p>
            <a:pPr algn="ctr"/>
            <a:r>
              <a:rPr lang="en-US" altLang="ko-KR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ko-KR" altLang="en-US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구글플레이</a:t>
            </a:r>
            <a:r>
              <a:rPr lang="en-US" altLang="ko-KR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앱스토어 어플</a:t>
            </a:r>
            <a:r>
              <a:rPr lang="en-US" altLang="ko-KR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endParaRPr lang="zh-CN" altLang="en-US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36" name="图片 35" descr="图片包含 游戏机&#10;&#10;描述已自动生成">
            <a:extLst>
              <a:ext uri="{FF2B5EF4-FFF2-40B4-BE49-F238E27FC236}">
                <a16:creationId xmlns:a16="http://schemas.microsoft.com/office/drawing/2014/main" id="{0A685453-1811-425D-933D-33B27858B3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2119" y="6083300"/>
            <a:ext cx="684003" cy="774700"/>
          </a:xfrm>
          <a:prstGeom prst="rect">
            <a:avLst/>
          </a:prstGeom>
        </p:spPr>
      </p:pic>
      <p:sp>
        <p:nvSpPr>
          <p:cNvPr id="13" name="文本框 29">
            <a:extLst>
              <a:ext uri="{FF2B5EF4-FFF2-40B4-BE49-F238E27FC236}">
                <a16:creationId xmlns:a16="http://schemas.microsoft.com/office/drawing/2014/main" id="{B616AEF7-952B-4875-A3C6-AC4AE9772BB9}"/>
              </a:ext>
            </a:extLst>
          </p:cNvPr>
          <p:cNvSpPr txBox="1"/>
          <p:nvPr/>
        </p:nvSpPr>
        <p:spPr>
          <a:xfrm>
            <a:off x="6530714" y="2806920"/>
            <a:ext cx="5197019" cy="249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장점  </a:t>
            </a:r>
            <a:r>
              <a:rPr lang="ko-KR" altLang="en-US" sz="2000" b="1" u="sng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1600" b="1" u="sng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endParaRPr lang="en-US" altLang="ko-KR" sz="1600" b="1" u="sng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반려묘를 등록해서 건강관리를 결과를 등록할 수 있다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등록한 결과를 바탕으로 대략적 진료나 건강 현황을 진단 받을 수 있다</a:t>
            </a:r>
            <a:r>
              <a:rPr lang="en-US" altLang="ko-KR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근처 동물병원과 연결해서 진료를 받을 수 있고 </a:t>
            </a:r>
            <a:r>
              <a:rPr lang="en-US" altLang="ko-KR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진료차트를 업로드해서 받아볼 수 있다</a:t>
            </a:r>
            <a:r>
              <a:rPr lang="en-US" altLang="ko-KR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fr-FR" altLang="zh-CN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2" name="文本框 29">
            <a:extLst>
              <a:ext uri="{FF2B5EF4-FFF2-40B4-BE49-F238E27FC236}">
                <a16:creationId xmlns:a16="http://schemas.microsoft.com/office/drawing/2014/main" id="{22F8E075-43AC-4888-8942-BF5CA8C802B6}"/>
              </a:ext>
            </a:extLst>
          </p:cNvPr>
          <p:cNvSpPr txBox="1"/>
          <p:nvPr/>
        </p:nvSpPr>
        <p:spPr>
          <a:xfrm>
            <a:off x="6530712" y="5147596"/>
            <a:ext cx="5197019" cy="1309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단점  </a:t>
            </a:r>
            <a:r>
              <a:rPr lang="ko-KR" altLang="en-US" sz="2000" b="1" u="sng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1600" b="1" u="sng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endParaRPr lang="en-US" altLang="ko-KR" sz="1600" b="1" u="sng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사용자가 직접 결과를 입력해야 한다</a:t>
            </a:r>
            <a:r>
              <a:rPr lang="en-US" altLang="ko-KR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정확한 판단을 할 수 없다</a:t>
            </a:r>
            <a:r>
              <a:rPr lang="en-US" altLang="ko-KR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4" name="文本框 22">
            <a:extLst>
              <a:ext uri="{FF2B5EF4-FFF2-40B4-BE49-F238E27FC236}">
                <a16:creationId xmlns:a16="http://schemas.microsoft.com/office/drawing/2014/main" id="{C01DFE66-B41D-4D35-9079-83D7D2ABAF28}"/>
              </a:ext>
            </a:extLst>
          </p:cNvPr>
          <p:cNvSpPr txBox="1"/>
          <p:nvPr/>
        </p:nvSpPr>
        <p:spPr>
          <a:xfrm>
            <a:off x="287159" y="173642"/>
            <a:ext cx="8527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2.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유사 사이트 소개 및 분석 결과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733C83-EA41-42B4-8EBD-63A01ED803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43" y="1055170"/>
            <a:ext cx="2430354" cy="2870787"/>
          </a:xfrm>
          <a:prstGeom prst="rect">
            <a:avLst/>
          </a:prstGeom>
        </p:spPr>
      </p:pic>
      <p:pic>
        <p:nvPicPr>
          <p:cNvPr id="8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20F4722A-B363-40A5-897E-4C892C8319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933" y="1055169"/>
            <a:ext cx="2430354" cy="287078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A24C90D-5222-49F1-921E-5A6722B7E8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269" y="4022654"/>
            <a:ext cx="2430354" cy="273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5557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>
            <a:extLst>
              <a:ext uri="{FF2B5EF4-FFF2-40B4-BE49-F238E27FC236}">
                <a16:creationId xmlns:a16="http://schemas.microsoft.com/office/drawing/2014/main" id="{1481B14C-EF12-422B-AC11-A651084F6D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BBA4B9A-CDE3-4D66-A507-D7F8241252E0}"/>
              </a:ext>
            </a:extLst>
          </p:cNvPr>
          <p:cNvSpPr txBox="1"/>
          <p:nvPr/>
        </p:nvSpPr>
        <p:spPr>
          <a:xfrm>
            <a:off x="691460" y="3006132"/>
            <a:ext cx="11391049" cy="269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AI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기반 이미지처리 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이미지를 인식하여 서비스를 제공하기</a:t>
            </a:r>
            <a:endParaRPr lang="en-US" altLang="ko-KR" sz="24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1.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컨텐츠</a:t>
            </a:r>
            <a:endParaRPr lang="en-US" altLang="ko-KR" sz="24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Q :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제 고양이는 비만인가요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?’</a:t>
            </a:r>
          </a:p>
          <a:p>
            <a:pPr lvl="1">
              <a:lnSpc>
                <a:spcPct val="120000"/>
              </a:lnSpc>
            </a:pP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 :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사용자가 제시한 이미지를 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AI </a:t>
            </a:r>
            <a:r>
              <a:rPr lang="ko-KR" altLang="en-US" sz="2400" b="1" dirty="0" err="1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딥러닝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기술로 비만도 인식 처리 후 결과 제공</a:t>
            </a:r>
            <a:endParaRPr lang="en-US" altLang="ko-KR" sz="24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2. 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자율 게시판</a:t>
            </a:r>
            <a:endParaRPr lang="en-US" altLang="ko-KR" sz="2400" b="1" dirty="0">
              <a:solidFill>
                <a:srgbClr val="FFB60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고양이에 대한 정보 공유</a:t>
            </a:r>
            <a:r>
              <a:rPr lang="en-US" altLang="ko-KR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</a:t>
            </a:r>
            <a:r>
              <a:rPr lang="ko-KR" altLang="en-US" sz="2400" b="1" dirty="0">
                <a:solidFill>
                  <a:srgbClr val="FFB60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이미지 업로드를 통한 자랑 등 커뮤니티 사이트 제공</a:t>
            </a: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598F77EB-6EC1-410D-A699-D3CE1E7A7C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94586" y="5675135"/>
            <a:ext cx="1802674" cy="1068678"/>
          </a:xfrm>
          <a:prstGeom prst="rect">
            <a:avLst/>
          </a:prstGeom>
        </p:spPr>
      </p:pic>
      <p:sp>
        <p:nvSpPr>
          <p:cNvPr id="12" name="任意多边形: 形状 6">
            <a:extLst>
              <a:ext uri="{FF2B5EF4-FFF2-40B4-BE49-F238E27FC236}">
                <a16:creationId xmlns:a16="http://schemas.microsoft.com/office/drawing/2014/main" id="{9F6120F6-501D-442A-BC4C-C2F9C03C75AA}"/>
              </a:ext>
            </a:extLst>
          </p:cNvPr>
          <p:cNvSpPr/>
          <p:nvPr/>
        </p:nvSpPr>
        <p:spPr>
          <a:xfrm>
            <a:off x="181068" y="1820894"/>
            <a:ext cx="7783945" cy="968541"/>
          </a:xfrm>
          <a:custGeom>
            <a:avLst/>
            <a:gdLst>
              <a:gd name="connsiteX0" fmla="*/ 593246 w 596102"/>
              <a:gd name="connsiteY0" fmla="*/ 205467 h 376326"/>
              <a:gd name="connsiteX1" fmla="*/ 431321 w 596102"/>
              <a:gd name="connsiteY1" fmla="*/ 357867 h 376326"/>
              <a:gd name="connsiteX2" fmla="*/ 147952 w 596102"/>
              <a:gd name="connsiteY2" fmla="*/ 357867 h 376326"/>
              <a:gd name="connsiteX3" fmla="*/ 315 w 596102"/>
              <a:gd name="connsiteY3" fmla="*/ 214992 h 376326"/>
              <a:gd name="connsiteX4" fmla="*/ 119377 w 596102"/>
              <a:gd name="connsiteY4" fmla="*/ 19729 h 376326"/>
              <a:gd name="connsiteX5" fmla="*/ 445608 w 596102"/>
              <a:gd name="connsiteY5" fmla="*/ 26873 h 376326"/>
              <a:gd name="connsiteX6" fmla="*/ 528952 w 596102"/>
              <a:gd name="connsiteY6" fmla="*/ 198323 h 376326"/>
              <a:gd name="connsiteX7" fmla="*/ 593246 w 596102"/>
              <a:gd name="connsiteY7" fmla="*/ 205467 h 376326"/>
              <a:gd name="connsiteX0" fmla="*/ 687138 w 688499"/>
              <a:gd name="connsiteY0" fmla="*/ 158521 h 379399"/>
              <a:gd name="connsiteX1" fmla="*/ 431321 w 688499"/>
              <a:gd name="connsiteY1" fmla="*/ 357867 h 379399"/>
              <a:gd name="connsiteX2" fmla="*/ 147952 w 688499"/>
              <a:gd name="connsiteY2" fmla="*/ 357867 h 379399"/>
              <a:gd name="connsiteX3" fmla="*/ 315 w 688499"/>
              <a:gd name="connsiteY3" fmla="*/ 214992 h 379399"/>
              <a:gd name="connsiteX4" fmla="*/ 119377 w 688499"/>
              <a:gd name="connsiteY4" fmla="*/ 19729 h 379399"/>
              <a:gd name="connsiteX5" fmla="*/ 445608 w 688499"/>
              <a:gd name="connsiteY5" fmla="*/ 26873 h 379399"/>
              <a:gd name="connsiteX6" fmla="*/ 528952 w 688499"/>
              <a:gd name="connsiteY6" fmla="*/ 198323 h 379399"/>
              <a:gd name="connsiteX7" fmla="*/ 687138 w 688499"/>
              <a:gd name="connsiteY7" fmla="*/ 158521 h 379399"/>
              <a:gd name="connsiteX0" fmla="*/ 636581 w 638492"/>
              <a:gd name="connsiteY0" fmla="*/ 198244 h 376787"/>
              <a:gd name="connsiteX1" fmla="*/ 431321 w 638492"/>
              <a:gd name="connsiteY1" fmla="*/ 357867 h 376787"/>
              <a:gd name="connsiteX2" fmla="*/ 147952 w 638492"/>
              <a:gd name="connsiteY2" fmla="*/ 357867 h 376787"/>
              <a:gd name="connsiteX3" fmla="*/ 315 w 638492"/>
              <a:gd name="connsiteY3" fmla="*/ 214992 h 376787"/>
              <a:gd name="connsiteX4" fmla="*/ 119377 w 638492"/>
              <a:gd name="connsiteY4" fmla="*/ 19729 h 376787"/>
              <a:gd name="connsiteX5" fmla="*/ 445608 w 638492"/>
              <a:gd name="connsiteY5" fmla="*/ 26873 h 376787"/>
              <a:gd name="connsiteX6" fmla="*/ 528952 w 638492"/>
              <a:gd name="connsiteY6" fmla="*/ 198323 h 376787"/>
              <a:gd name="connsiteX7" fmla="*/ 636581 w 638492"/>
              <a:gd name="connsiteY7" fmla="*/ 198244 h 376787"/>
              <a:gd name="connsiteX0" fmla="*/ 636581 w 638492"/>
              <a:gd name="connsiteY0" fmla="*/ 198244 h 376787"/>
              <a:gd name="connsiteX1" fmla="*/ 431321 w 638492"/>
              <a:gd name="connsiteY1" fmla="*/ 357867 h 376787"/>
              <a:gd name="connsiteX2" fmla="*/ 147952 w 638492"/>
              <a:gd name="connsiteY2" fmla="*/ 357867 h 376787"/>
              <a:gd name="connsiteX3" fmla="*/ 315 w 638492"/>
              <a:gd name="connsiteY3" fmla="*/ 214992 h 376787"/>
              <a:gd name="connsiteX4" fmla="*/ 119377 w 638492"/>
              <a:gd name="connsiteY4" fmla="*/ 19729 h 376787"/>
              <a:gd name="connsiteX5" fmla="*/ 445608 w 638492"/>
              <a:gd name="connsiteY5" fmla="*/ 26873 h 376787"/>
              <a:gd name="connsiteX6" fmla="*/ 528952 w 638492"/>
              <a:gd name="connsiteY6" fmla="*/ 198323 h 376787"/>
              <a:gd name="connsiteX7" fmla="*/ 636581 w 638492"/>
              <a:gd name="connsiteY7" fmla="*/ 198244 h 376787"/>
              <a:gd name="connsiteX0" fmla="*/ 636581 w 638492"/>
              <a:gd name="connsiteY0" fmla="*/ 198244 h 376787"/>
              <a:gd name="connsiteX1" fmla="*/ 431321 w 638492"/>
              <a:gd name="connsiteY1" fmla="*/ 357867 h 376787"/>
              <a:gd name="connsiteX2" fmla="*/ 147952 w 638492"/>
              <a:gd name="connsiteY2" fmla="*/ 357867 h 376787"/>
              <a:gd name="connsiteX3" fmla="*/ 315 w 638492"/>
              <a:gd name="connsiteY3" fmla="*/ 214992 h 376787"/>
              <a:gd name="connsiteX4" fmla="*/ 119377 w 638492"/>
              <a:gd name="connsiteY4" fmla="*/ 19729 h 376787"/>
              <a:gd name="connsiteX5" fmla="*/ 445608 w 638492"/>
              <a:gd name="connsiteY5" fmla="*/ 26873 h 376787"/>
              <a:gd name="connsiteX6" fmla="*/ 528952 w 638492"/>
              <a:gd name="connsiteY6" fmla="*/ 198323 h 376787"/>
              <a:gd name="connsiteX7" fmla="*/ 636581 w 638492"/>
              <a:gd name="connsiteY7" fmla="*/ 198244 h 376787"/>
              <a:gd name="connsiteX0" fmla="*/ 636972 w 638883"/>
              <a:gd name="connsiteY0" fmla="*/ 209044 h 387587"/>
              <a:gd name="connsiteX1" fmla="*/ 431712 w 638883"/>
              <a:gd name="connsiteY1" fmla="*/ 368667 h 387587"/>
              <a:gd name="connsiteX2" fmla="*/ 148343 w 638883"/>
              <a:gd name="connsiteY2" fmla="*/ 368667 h 387587"/>
              <a:gd name="connsiteX3" fmla="*/ 706 w 638883"/>
              <a:gd name="connsiteY3" fmla="*/ 225792 h 387587"/>
              <a:gd name="connsiteX4" fmla="*/ 119768 w 638883"/>
              <a:gd name="connsiteY4" fmla="*/ 30529 h 387587"/>
              <a:gd name="connsiteX5" fmla="*/ 445999 w 638883"/>
              <a:gd name="connsiteY5" fmla="*/ 37673 h 387587"/>
              <a:gd name="connsiteX6" fmla="*/ 529343 w 638883"/>
              <a:gd name="connsiteY6" fmla="*/ 209123 h 387587"/>
              <a:gd name="connsiteX7" fmla="*/ 636972 w 638883"/>
              <a:gd name="connsiteY7" fmla="*/ 209044 h 387587"/>
              <a:gd name="connsiteX0" fmla="*/ 636566 w 638532"/>
              <a:gd name="connsiteY0" fmla="*/ 208451 h 386994"/>
              <a:gd name="connsiteX1" fmla="*/ 431306 w 638532"/>
              <a:gd name="connsiteY1" fmla="*/ 368074 h 386994"/>
              <a:gd name="connsiteX2" fmla="*/ 147937 w 638532"/>
              <a:gd name="connsiteY2" fmla="*/ 368074 h 386994"/>
              <a:gd name="connsiteX3" fmla="*/ 300 w 638532"/>
              <a:gd name="connsiteY3" fmla="*/ 225199 h 386994"/>
              <a:gd name="connsiteX4" fmla="*/ 119362 w 638532"/>
              <a:gd name="connsiteY4" fmla="*/ 29936 h 386994"/>
              <a:gd name="connsiteX5" fmla="*/ 427537 w 638532"/>
              <a:gd name="connsiteY5" fmla="*/ 19024 h 386994"/>
              <a:gd name="connsiteX6" fmla="*/ 528937 w 638532"/>
              <a:gd name="connsiteY6" fmla="*/ 208530 h 386994"/>
              <a:gd name="connsiteX7" fmla="*/ 636566 w 638532"/>
              <a:gd name="connsiteY7" fmla="*/ 208451 h 386994"/>
              <a:gd name="connsiteX0" fmla="*/ 636566 w 638532"/>
              <a:gd name="connsiteY0" fmla="*/ 214584 h 393127"/>
              <a:gd name="connsiteX1" fmla="*/ 431306 w 638532"/>
              <a:gd name="connsiteY1" fmla="*/ 374207 h 393127"/>
              <a:gd name="connsiteX2" fmla="*/ 147937 w 638532"/>
              <a:gd name="connsiteY2" fmla="*/ 374207 h 393127"/>
              <a:gd name="connsiteX3" fmla="*/ 300 w 638532"/>
              <a:gd name="connsiteY3" fmla="*/ 231332 h 393127"/>
              <a:gd name="connsiteX4" fmla="*/ 119362 w 638532"/>
              <a:gd name="connsiteY4" fmla="*/ 36069 h 393127"/>
              <a:gd name="connsiteX5" fmla="*/ 427537 w 638532"/>
              <a:gd name="connsiteY5" fmla="*/ 25157 h 393127"/>
              <a:gd name="connsiteX6" fmla="*/ 528937 w 638532"/>
              <a:gd name="connsiteY6" fmla="*/ 214663 h 393127"/>
              <a:gd name="connsiteX7" fmla="*/ 636566 w 638532"/>
              <a:gd name="connsiteY7" fmla="*/ 214584 h 393127"/>
              <a:gd name="connsiteX0" fmla="*/ 638061 w 640027"/>
              <a:gd name="connsiteY0" fmla="*/ 212104 h 390647"/>
              <a:gd name="connsiteX1" fmla="*/ 432801 w 640027"/>
              <a:gd name="connsiteY1" fmla="*/ 371727 h 390647"/>
              <a:gd name="connsiteX2" fmla="*/ 149432 w 640027"/>
              <a:gd name="connsiteY2" fmla="*/ 371727 h 390647"/>
              <a:gd name="connsiteX3" fmla="*/ 1795 w 640027"/>
              <a:gd name="connsiteY3" fmla="*/ 228852 h 390647"/>
              <a:gd name="connsiteX4" fmla="*/ 91967 w 640027"/>
              <a:gd name="connsiteY4" fmla="*/ 26367 h 390647"/>
              <a:gd name="connsiteX5" fmla="*/ 429032 w 640027"/>
              <a:gd name="connsiteY5" fmla="*/ 22677 h 390647"/>
              <a:gd name="connsiteX6" fmla="*/ 530432 w 640027"/>
              <a:gd name="connsiteY6" fmla="*/ 212183 h 390647"/>
              <a:gd name="connsiteX7" fmla="*/ 638061 w 640027"/>
              <a:gd name="connsiteY7" fmla="*/ 212104 h 390647"/>
              <a:gd name="connsiteX0" fmla="*/ 637843 w 639928"/>
              <a:gd name="connsiteY0" fmla="*/ 221465 h 400008"/>
              <a:gd name="connsiteX1" fmla="*/ 432583 w 639928"/>
              <a:gd name="connsiteY1" fmla="*/ 381088 h 400008"/>
              <a:gd name="connsiteX2" fmla="*/ 149214 w 639928"/>
              <a:gd name="connsiteY2" fmla="*/ 381088 h 400008"/>
              <a:gd name="connsiteX3" fmla="*/ 1577 w 639928"/>
              <a:gd name="connsiteY3" fmla="*/ 238213 h 400008"/>
              <a:gd name="connsiteX4" fmla="*/ 91749 w 639928"/>
              <a:gd name="connsiteY4" fmla="*/ 35728 h 400008"/>
              <a:gd name="connsiteX5" fmla="*/ 392702 w 639928"/>
              <a:gd name="connsiteY5" fmla="*/ 17593 h 400008"/>
              <a:gd name="connsiteX6" fmla="*/ 530214 w 639928"/>
              <a:gd name="connsiteY6" fmla="*/ 221544 h 400008"/>
              <a:gd name="connsiteX7" fmla="*/ 637843 w 639928"/>
              <a:gd name="connsiteY7" fmla="*/ 221465 h 400008"/>
              <a:gd name="connsiteX0" fmla="*/ 638111 w 640054"/>
              <a:gd name="connsiteY0" fmla="*/ 221465 h 400008"/>
              <a:gd name="connsiteX1" fmla="*/ 432851 w 640054"/>
              <a:gd name="connsiteY1" fmla="*/ 381088 h 400008"/>
              <a:gd name="connsiteX2" fmla="*/ 149482 w 640054"/>
              <a:gd name="connsiteY2" fmla="*/ 381088 h 400008"/>
              <a:gd name="connsiteX3" fmla="*/ 1845 w 640054"/>
              <a:gd name="connsiteY3" fmla="*/ 238213 h 400008"/>
              <a:gd name="connsiteX4" fmla="*/ 92017 w 640054"/>
              <a:gd name="connsiteY4" fmla="*/ 35728 h 400008"/>
              <a:gd name="connsiteX5" fmla="*/ 436305 w 640054"/>
              <a:gd name="connsiteY5" fmla="*/ 17593 h 400008"/>
              <a:gd name="connsiteX6" fmla="*/ 530482 w 640054"/>
              <a:gd name="connsiteY6" fmla="*/ 221544 h 400008"/>
              <a:gd name="connsiteX7" fmla="*/ 638111 w 640054"/>
              <a:gd name="connsiteY7" fmla="*/ 221465 h 400008"/>
              <a:gd name="connsiteX0" fmla="*/ 637946 w 639969"/>
              <a:gd name="connsiteY0" fmla="*/ 206355 h 384898"/>
              <a:gd name="connsiteX1" fmla="*/ 432686 w 639969"/>
              <a:gd name="connsiteY1" fmla="*/ 365978 h 384898"/>
              <a:gd name="connsiteX2" fmla="*/ 149317 w 639969"/>
              <a:gd name="connsiteY2" fmla="*/ 365978 h 384898"/>
              <a:gd name="connsiteX3" fmla="*/ 1680 w 639969"/>
              <a:gd name="connsiteY3" fmla="*/ 223103 h 384898"/>
              <a:gd name="connsiteX4" fmla="*/ 91852 w 639969"/>
              <a:gd name="connsiteY4" fmla="*/ 20618 h 384898"/>
              <a:gd name="connsiteX5" fmla="*/ 410861 w 639969"/>
              <a:gd name="connsiteY5" fmla="*/ 27762 h 384898"/>
              <a:gd name="connsiteX6" fmla="*/ 530317 w 639969"/>
              <a:gd name="connsiteY6" fmla="*/ 206434 h 384898"/>
              <a:gd name="connsiteX7" fmla="*/ 637946 w 639969"/>
              <a:gd name="connsiteY7" fmla="*/ 206355 h 384898"/>
              <a:gd name="connsiteX0" fmla="*/ 639202 w 641225"/>
              <a:gd name="connsiteY0" fmla="*/ 212458 h 391001"/>
              <a:gd name="connsiteX1" fmla="*/ 433942 w 641225"/>
              <a:gd name="connsiteY1" fmla="*/ 372081 h 391001"/>
              <a:gd name="connsiteX2" fmla="*/ 150573 w 641225"/>
              <a:gd name="connsiteY2" fmla="*/ 372081 h 391001"/>
              <a:gd name="connsiteX3" fmla="*/ 2936 w 641225"/>
              <a:gd name="connsiteY3" fmla="*/ 229206 h 391001"/>
              <a:gd name="connsiteX4" fmla="*/ 93108 w 641225"/>
              <a:gd name="connsiteY4" fmla="*/ 26721 h 391001"/>
              <a:gd name="connsiteX5" fmla="*/ 412117 w 641225"/>
              <a:gd name="connsiteY5" fmla="*/ 33865 h 391001"/>
              <a:gd name="connsiteX6" fmla="*/ 531573 w 641225"/>
              <a:gd name="connsiteY6" fmla="*/ 212537 h 391001"/>
              <a:gd name="connsiteX7" fmla="*/ 639202 w 641225"/>
              <a:gd name="connsiteY7" fmla="*/ 212458 h 391001"/>
              <a:gd name="connsiteX0" fmla="*/ 639202 w 640533"/>
              <a:gd name="connsiteY0" fmla="*/ 212458 h 391001"/>
              <a:gd name="connsiteX1" fmla="*/ 433942 w 640533"/>
              <a:gd name="connsiteY1" fmla="*/ 372081 h 391001"/>
              <a:gd name="connsiteX2" fmla="*/ 150573 w 640533"/>
              <a:gd name="connsiteY2" fmla="*/ 372081 h 391001"/>
              <a:gd name="connsiteX3" fmla="*/ 2936 w 640533"/>
              <a:gd name="connsiteY3" fmla="*/ 229206 h 391001"/>
              <a:gd name="connsiteX4" fmla="*/ 93108 w 640533"/>
              <a:gd name="connsiteY4" fmla="*/ 26721 h 391001"/>
              <a:gd name="connsiteX5" fmla="*/ 412117 w 640533"/>
              <a:gd name="connsiteY5" fmla="*/ 33865 h 391001"/>
              <a:gd name="connsiteX6" fmla="*/ 517128 w 640533"/>
              <a:gd name="connsiteY6" fmla="*/ 212537 h 391001"/>
              <a:gd name="connsiteX7" fmla="*/ 639202 w 640533"/>
              <a:gd name="connsiteY7" fmla="*/ 212458 h 391001"/>
              <a:gd name="connsiteX0" fmla="*/ 637687 w 639018"/>
              <a:gd name="connsiteY0" fmla="*/ 219623 h 398166"/>
              <a:gd name="connsiteX1" fmla="*/ 432427 w 639018"/>
              <a:gd name="connsiteY1" fmla="*/ 379246 h 398166"/>
              <a:gd name="connsiteX2" fmla="*/ 149058 w 639018"/>
              <a:gd name="connsiteY2" fmla="*/ 379246 h 398166"/>
              <a:gd name="connsiteX3" fmla="*/ 1421 w 639018"/>
              <a:gd name="connsiteY3" fmla="*/ 236371 h 398166"/>
              <a:gd name="connsiteX4" fmla="*/ 104153 w 639018"/>
              <a:gd name="connsiteY4" fmla="*/ 23838 h 398166"/>
              <a:gd name="connsiteX5" fmla="*/ 410602 w 639018"/>
              <a:gd name="connsiteY5" fmla="*/ 41030 h 398166"/>
              <a:gd name="connsiteX6" fmla="*/ 515613 w 639018"/>
              <a:gd name="connsiteY6" fmla="*/ 219702 h 398166"/>
              <a:gd name="connsiteX7" fmla="*/ 637687 w 639018"/>
              <a:gd name="connsiteY7" fmla="*/ 219623 h 398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9018" h="398166">
                <a:moveTo>
                  <a:pt x="637687" y="219623"/>
                </a:moveTo>
                <a:cubicBezTo>
                  <a:pt x="623823" y="246214"/>
                  <a:pt x="513865" y="352642"/>
                  <a:pt x="432427" y="379246"/>
                </a:cubicBezTo>
                <a:cubicBezTo>
                  <a:pt x="350989" y="405850"/>
                  <a:pt x="220892" y="403058"/>
                  <a:pt x="149058" y="379246"/>
                </a:cubicBezTo>
                <a:cubicBezTo>
                  <a:pt x="77224" y="355434"/>
                  <a:pt x="8905" y="295606"/>
                  <a:pt x="1421" y="236371"/>
                </a:cubicBezTo>
                <a:cubicBezTo>
                  <a:pt x="-6063" y="177136"/>
                  <a:pt x="14288" y="70840"/>
                  <a:pt x="104153" y="23838"/>
                </a:cubicBezTo>
                <a:cubicBezTo>
                  <a:pt x="194018" y="-23164"/>
                  <a:pt x="342025" y="8386"/>
                  <a:pt x="410602" y="41030"/>
                </a:cubicBezTo>
                <a:cubicBezTo>
                  <a:pt x="479179" y="73674"/>
                  <a:pt x="477766" y="189937"/>
                  <a:pt x="515613" y="219702"/>
                </a:cubicBezTo>
                <a:cubicBezTo>
                  <a:pt x="553460" y="249467"/>
                  <a:pt x="651551" y="193032"/>
                  <a:pt x="637687" y="219623"/>
                </a:cubicBez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600" dirty="0">
                <a:latin typeface="굴림" panose="020B0600000101010101" pitchFamily="50" charset="-127"/>
                <a:ea typeface="굴림" panose="020B0600000101010101" pitchFamily="50" charset="-127"/>
              </a:rPr>
              <a:t>    유사 사이트와의 </a:t>
            </a:r>
            <a:r>
              <a:rPr lang="ko-KR" altLang="en-US" sz="3600" dirty="0" err="1">
                <a:latin typeface="굴림" panose="020B0600000101010101" pitchFamily="50" charset="-127"/>
                <a:ea typeface="굴림" panose="020B0600000101010101" pitchFamily="50" charset="-127"/>
              </a:rPr>
              <a:t>차별점</a:t>
            </a:r>
            <a:endParaRPr lang="zh-CN" altLang="en-US" sz="3600" dirty="0"/>
          </a:p>
        </p:txBody>
      </p:sp>
      <p:pic>
        <p:nvPicPr>
          <p:cNvPr id="13" name="图片 14" descr="卡通人物&#10;&#10;描述已自动生成">
            <a:extLst>
              <a:ext uri="{FF2B5EF4-FFF2-40B4-BE49-F238E27FC236}">
                <a16:creationId xmlns:a16="http://schemas.microsoft.com/office/drawing/2014/main" id="{20D52F8C-98C0-41DC-BC40-B2830F285C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633" y="1550829"/>
            <a:ext cx="1288820" cy="1238606"/>
          </a:xfrm>
          <a:prstGeom prst="rect">
            <a:avLst/>
          </a:prstGeom>
        </p:spPr>
      </p:pic>
      <p:sp>
        <p:nvSpPr>
          <p:cNvPr id="15" name="任意多边形: 形状 34">
            <a:extLst>
              <a:ext uri="{FF2B5EF4-FFF2-40B4-BE49-F238E27FC236}">
                <a16:creationId xmlns:a16="http://schemas.microsoft.com/office/drawing/2014/main" id="{12C72957-2F29-47FE-A5B2-C23B34690DCF}"/>
              </a:ext>
            </a:extLst>
          </p:cNvPr>
          <p:cNvSpPr/>
          <p:nvPr/>
        </p:nvSpPr>
        <p:spPr>
          <a:xfrm>
            <a:off x="0" y="651"/>
            <a:ext cx="12192000" cy="1846659"/>
          </a:xfrm>
          <a:custGeom>
            <a:avLst/>
            <a:gdLst>
              <a:gd name="connsiteX0" fmla="*/ 0 w 12192000"/>
              <a:gd name="connsiteY0" fmla="*/ 0 h 625368"/>
              <a:gd name="connsiteX1" fmla="*/ 12192000 w 12192000"/>
              <a:gd name="connsiteY1" fmla="*/ 0 h 625368"/>
              <a:gd name="connsiteX2" fmla="*/ 12192000 w 12192000"/>
              <a:gd name="connsiteY2" fmla="*/ 466426 h 625368"/>
              <a:gd name="connsiteX3" fmla="*/ 12149364 w 12192000"/>
              <a:gd name="connsiteY3" fmla="*/ 449036 h 625368"/>
              <a:gd name="connsiteX4" fmla="*/ 11524343 w 12192000"/>
              <a:gd name="connsiteY4" fmla="*/ 290286 h 625368"/>
              <a:gd name="connsiteX5" fmla="*/ 9898743 w 12192000"/>
              <a:gd name="connsiteY5" fmla="*/ 624114 h 625368"/>
              <a:gd name="connsiteX6" fmla="*/ 8984343 w 12192000"/>
              <a:gd name="connsiteY6" fmla="*/ 406400 h 625368"/>
              <a:gd name="connsiteX7" fmla="*/ 7895771 w 12192000"/>
              <a:gd name="connsiteY7" fmla="*/ 464457 h 625368"/>
              <a:gd name="connsiteX8" fmla="*/ 7097486 w 12192000"/>
              <a:gd name="connsiteY8" fmla="*/ 275771 h 625368"/>
              <a:gd name="connsiteX9" fmla="*/ 6545943 w 12192000"/>
              <a:gd name="connsiteY9" fmla="*/ 522514 h 625368"/>
              <a:gd name="connsiteX10" fmla="*/ 5341257 w 12192000"/>
              <a:gd name="connsiteY10" fmla="*/ 377371 h 625368"/>
              <a:gd name="connsiteX11" fmla="*/ 4064000 w 12192000"/>
              <a:gd name="connsiteY11" fmla="*/ 304800 h 625368"/>
              <a:gd name="connsiteX12" fmla="*/ 3048000 w 12192000"/>
              <a:gd name="connsiteY12" fmla="*/ 493486 h 625368"/>
              <a:gd name="connsiteX13" fmla="*/ 1727200 w 12192000"/>
              <a:gd name="connsiteY13" fmla="*/ 319314 h 625368"/>
              <a:gd name="connsiteX14" fmla="*/ 725714 w 12192000"/>
              <a:gd name="connsiteY14" fmla="*/ 464457 h 625368"/>
              <a:gd name="connsiteX15" fmla="*/ 106674 w 12192000"/>
              <a:gd name="connsiteY15" fmla="*/ 360745 h 625368"/>
              <a:gd name="connsiteX16" fmla="*/ 0 w 12192000"/>
              <a:gd name="connsiteY16" fmla="*/ 336258 h 625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25368">
                <a:moveTo>
                  <a:pt x="0" y="0"/>
                </a:moveTo>
                <a:lnTo>
                  <a:pt x="12192000" y="0"/>
                </a:lnTo>
                <a:lnTo>
                  <a:pt x="12192000" y="466426"/>
                </a:lnTo>
                <a:lnTo>
                  <a:pt x="12149364" y="449036"/>
                </a:lnTo>
                <a:cubicBezTo>
                  <a:pt x="11964610" y="371929"/>
                  <a:pt x="11748105" y="283029"/>
                  <a:pt x="11524343" y="290286"/>
                </a:cubicBezTo>
                <a:cubicBezTo>
                  <a:pt x="11076819" y="304800"/>
                  <a:pt x="10322076" y="604762"/>
                  <a:pt x="9898743" y="624114"/>
                </a:cubicBezTo>
                <a:cubicBezTo>
                  <a:pt x="9475410" y="643466"/>
                  <a:pt x="9318172" y="433009"/>
                  <a:pt x="8984343" y="406400"/>
                </a:cubicBezTo>
                <a:cubicBezTo>
                  <a:pt x="8650514" y="379791"/>
                  <a:pt x="8210247" y="486229"/>
                  <a:pt x="7895771" y="464457"/>
                </a:cubicBezTo>
                <a:cubicBezTo>
                  <a:pt x="7581295" y="442686"/>
                  <a:pt x="7322457" y="266095"/>
                  <a:pt x="7097486" y="275771"/>
                </a:cubicBezTo>
                <a:cubicBezTo>
                  <a:pt x="6872515" y="285447"/>
                  <a:pt x="6838648" y="505581"/>
                  <a:pt x="6545943" y="522514"/>
                </a:cubicBezTo>
                <a:cubicBezTo>
                  <a:pt x="6253238" y="539447"/>
                  <a:pt x="5754914" y="413657"/>
                  <a:pt x="5341257" y="377371"/>
                </a:cubicBezTo>
                <a:cubicBezTo>
                  <a:pt x="4927600" y="341085"/>
                  <a:pt x="4446210" y="285448"/>
                  <a:pt x="4064000" y="304800"/>
                </a:cubicBezTo>
                <a:cubicBezTo>
                  <a:pt x="3681791" y="324152"/>
                  <a:pt x="3437467" y="491067"/>
                  <a:pt x="3048000" y="493486"/>
                </a:cubicBezTo>
                <a:cubicBezTo>
                  <a:pt x="2658533" y="495905"/>
                  <a:pt x="2114248" y="324152"/>
                  <a:pt x="1727200" y="319314"/>
                </a:cubicBezTo>
                <a:cubicBezTo>
                  <a:pt x="1340152" y="314476"/>
                  <a:pt x="1136952" y="508000"/>
                  <a:pt x="725714" y="464457"/>
                </a:cubicBezTo>
                <a:cubicBezTo>
                  <a:pt x="571500" y="448129"/>
                  <a:pt x="340405" y="410369"/>
                  <a:pt x="106674" y="360745"/>
                </a:cubicBezTo>
                <a:lnTo>
                  <a:pt x="0" y="336258"/>
                </a:lnTo>
                <a:close/>
              </a:path>
            </a:pathLst>
          </a:custGeom>
          <a:solidFill>
            <a:srgbClr val="FFC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22">
            <a:extLst>
              <a:ext uri="{FF2B5EF4-FFF2-40B4-BE49-F238E27FC236}">
                <a16:creationId xmlns:a16="http://schemas.microsoft.com/office/drawing/2014/main" id="{D76AB67E-A45F-419E-B7AB-D2279FBDED8B}"/>
              </a:ext>
            </a:extLst>
          </p:cNvPr>
          <p:cNvSpPr txBox="1"/>
          <p:nvPr/>
        </p:nvSpPr>
        <p:spPr>
          <a:xfrm>
            <a:off x="287159" y="173642"/>
            <a:ext cx="8527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2. </a:t>
            </a:r>
            <a:r>
              <a:rPr lang="ko-KR" altLang="en-US" sz="4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유사 사이트 소개 및 분석 결과</a:t>
            </a:r>
            <a:endParaRPr lang="zh-CN" altLang="en-US" sz="4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9" name="图片 11" descr="卡通人物&#10;&#10;描述已自动生成">
            <a:extLst>
              <a:ext uri="{FF2B5EF4-FFF2-40B4-BE49-F238E27FC236}">
                <a16:creationId xmlns:a16="http://schemas.microsoft.com/office/drawing/2014/main" id="{EA86C7BE-225D-46A4-9C78-CC2C19FC8B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2231"/>
            <a:ext cx="1719600" cy="11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4045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 invX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629</Words>
  <Application>Microsoft Office PowerPoint</Application>
  <PresentationFormat>와이드스크린</PresentationFormat>
  <Paragraphs>163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等线</vt:lpstr>
      <vt:lpstr>경기천년제목V Bold</vt:lpstr>
      <vt:lpstr>굴림</vt:lpstr>
      <vt:lpstr>맑은 고딕</vt:lpstr>
      <vt:lpstr>站酷小薇LOGO体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DONGHYEON</dc:creator>
  <cp:lastModifiedBy>User</cp:lastModifiedBy>
  <cp:revision>47</cp:revision>
  <dcterms:created xsi:type="dcterms:W3CDTF">2022-02-10T08:04:12Z</dcterms:created>
  <dcterms:modified xsi:type="dcterms:W3CDTF">2022-03-29T11:05:01Z</dcterms:modified>
</cp:coreProperties>
</file>

<file path=docProps/thumbnail.jpeg>
</file>